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96" r:id="rId4"/>
    <p:sldId id="295" r:id="rId5"/>
    <p:sldId id="290" r:id="rId6"/>
    <p:sldId id="299" r:id="rId7"/>
    <p:sldId id="276" r:id="rId8"/>
    <p:sldId id="297" r:id="rId9"/>
    <p:sldId id="301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06" r:id="rId19"/>
    <p:sldId id="312" r:id="rId20"/>
    <p:sldId id="282" r:id="rId21"/>
    <p:sldId id="317" r:id="rId22"/>
    <p:sldId id="333" r:id="rId23"/>
    <p:sldId id="334" r:id="rId24"/>
    <p:sldId id="313" r:id="rId25"/>
    <p:sldId id="318" r:id="rId26"/>
    <p:sldId id="315" r:id="rId27"/>
    <p:sldId id="316" r:id="rId28"/>
    <p:sldId id="319" r:id="rId29"/>
    <p:sldId id="330" r:id="rId30"/>
    <p:sldId id="307" r:id="rId31"/>
    <p:sldId id="308" r:id="rId32"/>
    <p:sldId id="309" r:id="rId33"/>
    <p:sldId id="311" r:id="rId34"/>
    <p:sldId id="310" r:id="rId35"/>
    <p:sldId id="314" r:id="rId36"/>
    <p:sldId id="321" r:id="rId37"/>
    <p:sldId id="322" r:id="rId38"/>
    <p:sldId id="324" r:id="rId39"/>
    <p:sldId id="325" r:id="rId40"/>
    <p:sldId id="323" r:id="rId41"/>
    <p:sldId id="327" r:id="rId42"/>
    <p:sldId id="326" r:id="rId43"/>
    <p:sldId id="328" r:id="rId44"/>
    <p:sldId id="329" r:id="rId45"/>
    <p:sldId id="331" r:id="rId46"/>
    <p:sldId id="332" r:id="rId47"/>
    <p:sldId id="292" r:id="rId48"/>
    <p:sldId id="263" r:id="rId49"/>
    <p:sldId id="25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866"/>
    <a:srgbClr val="655D5B"/>
    <a:srgbClr val="F2E0CA"/>
    <a:srgbClr val="E2CBB7"/>
    <a:srgbClr val="D0C4B0"/>
    <a:srgbClr val="EEE9E2"/>
    <a:srgbClr val="FCF7F2"/>
    <a:srgbClr val="554F4D"/>
    <a:srgbClr val="E1D9CC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2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3259743" y="2709902"/>
            <a:ext cx="56725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55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ko-KR" altLang="en-US" sz="6600" dirty="0">
                <a:solidFill>
                  <a:srgbClr val="655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srgbClr val="655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6600" dirty="0">
                <a:solidFill>
                  <a:srgbClr val="655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</a:t>
            </a:r>
            <a:endParaRPr lang="en-US" altLang="ko-KR" sz="6600" dirty="0">
              <a:solidFill>
                <a:srgbClr val="655D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6600" dirty="0">
              <a:solidFill>
                <a:srgbClr val="655D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261210" y="3817898"/>
            <a:ext cx="366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54F4D"/>
                </a:solidFill>
              </a:rPr>
              <a:t>조원 </a:t>
            </a:r>
            <a:r>
              <a:rPr lang="en-US" altLang="ko-KR" sz="1600" dirty="0">
                <a:solidFill>
                  <a:srgbClr val="554F4D"/>
                </a:solidFill>
              </a:rPr>
              <a:t>: </a:t>
            </a:r>
            <a:r>
              <a:rPr lang="ko-KR" altLang="en-US" sz="1600" dirty="0">
                <a:solidFill>
                  <a:srgbClr val="554F4D"/>
                </a:solidFill>
              </a:rPr>
              <a:t>김서영</a:t>
            </a:r>
            <a:r>
              <a:rPr lang="en-US" altLang="ko-KR" sz="1600" dirty="0">
                <a:solidFill>
                  <a:srgbClr val="554F4D"/>
                </a:solidFill>
              </a:rPr>
              <a:t>,</a:t>
            </a:r>
            <a:r>
              <a:rPr lang="ko-KR" altLang="en-US" sz="1600" dirty="0">
                <a:solidFill>
                  <a:srgbClr val="554F4D"/>
                </a:solidFill>
              </a:rPr>
              <a:t> 박수진</a:t>
            </a:r>
            <a:r>
              <a:rPr lang="en-US" altLang="ko-KR" sz="1600" dirty="0">
                <a:solidFill>
                  <a:srgbClr val="554F4D"/>
                </a:solidFill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</a:rPr>
              <a:t>박주영</a:t>
            </a:r>
            <a:r>
              <a:rPr lang="en-US" altLang="ko-KR" sz="1600" dirty="0">
                <a:solidFill>
                  <a:srgbClr val="554F4D"/>
                </a:solidFill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</a:rPr>
              <a:t>박효정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2556"/>
          <a:stretch/>
        </p:blipFill>
        <p:spPr>
          <a:xfrm>
            <a:off x="544342" y="1586203"/>
            <a:ext cx="11220404" cy="42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236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25" y="1524389"/>
            <a:ext cx="7029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48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61" y="1477688"/>
            <a:ext cx="6891727" cy="48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987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8" y="1289076"/>
            <a:ext cx="7483151" cy="541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778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371016"/>
            <a:ext cx="112680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551452"/>
            <a:ext cx="10627665" cy="44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9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49" y="1289076"/>
            <a:ext cx="7147601" cy="532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686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6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2</a:t>
            </a:r>
            <a:r>
              <a:rPr lang="en-US" altLang="ko-KR" sz="3600" smtClean="0">
                <a:solidFill>
                  <a:srgbClr val="554F4D"/>
                </a:solidFill>
              </a:rPr>
              <a:t>) UI </a:t>
            </a:r>
            <a:r>
              <a:rPr lang="ko-KR" altLang="en-US" sz="3600" dirty="0" smtClean="0">
                <a:solidFill>
                  <a:srgbClr val="554F4D"/>
                </a:solidFill>
              </a:rPr>
              <a:t>설계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89076"/>
            <a:ext cx="9728620" cy="49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00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206508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294503" y="1151626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메인 페이지</a:t>
            </a:r>
            <a:r>
              <a:rPr lang="en-US" altLang="ko-KR" dirty="0">
                <a:solidFill>
                  <a:srgbClr val="554F4D"/>
                </a:solidFill>
              </a:rPr>
              <a:t>(</a:t>
            </a:r>
            <a:r>
              <a:rPr lang="ko-KR" altLang="en-US" dirty="0">
                <a:solidFill>
                  <a:srgbClr val="554F4D"/>
                </a:solidFill>
              </a:rPr>
              <a:t>상</a:t>
            </a:r>
            <a:r>
              <a:rPr lang="en-US" altLang="ko-KR" dirty="0">
                <a:solidFill>
                  <a:srgbClr val="554F4D"/>
                </a:solidFill>
              </a:rPr>
              <a:t>)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6250" y="1573361"/>
            <a:ext cx="3859788" cy="472681"/>
            <a:chOff x="346250" y="1573361"/>
            <a:chExt cx="3859788" cy="472681"/>
          </a:xfrm>
        </p:grpSpPr>
        <p:sp>
          <p:nvSpPr>
            <p:cNvPr id="4" name="직사각형 3"/>
            <p:cNvSpPr/>
            <p:nvPr/>
          </p:nvSpPr>
          <p:spPr>
            <a:xfrm>
              <a:off x="1759351" y="1573361"/>
              <a:ext cx="2446687" cy="47268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46250" y="1622397"/>
              <a:ext cx="1413095" cy="343303"/>
              <a:chOff x="8384877" y="2623299"/>
              <a:chExt cx="963306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384877" y="2661060"/>
                <a:ext cx="721603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메뉴 바 구현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035011" y="2694772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5693442" y="1558257"/>
            <a:ext cx="4524457" cy="472681"/>
            <a:chOff x="5693442" y="1558257"/>
            <a:chExt cx="4524457" cy="472681"/>
          </a:xfrm>
        </p:grpSpPr>
        <p:grpSp>
          <p:nvGrpSpPr>
            <p:cNvPr id="20" name="그룹 19"/>
            <p:cNvGrpSpPr/>
            <p:nvPr/>
          </p:nvGrpSpPr>
          <p:grpSpPr>
            <a:xfrm>
              <a:off x="5693442" y="1641537"/>
              <a:ext cx="2052647" cy="343303"/>
              <a:chOff x="7948896" y="2623299"/>
              <a:chExt cx="1399287" cy="38464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948896" y="2651395"/>
                <a:ext cx="1157587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카테고리 별 상품검색</a:t>
                </a:r>
              </a:p>
            </p:txBody>
          </p:sp>
          <p:sp>
            <p:nvSpPr>
              <p:cNvPr id="22" name="아래쪽 화살표 21"/>
              <p:cNvSpPr/>
              <p:nvPr/>
            </p:nvSpPr>
            <p:spPr>
              <a:xfrm rot="16200000">
                <a:off x="9035011" y="2694772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7771212" y="1558257"/>
              <a:ext cx="2446687" cy="47268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453226" y="1190977"/>
            <a:ext cx="2648306" cy="343303"/>
            <a:chOff x="7453226" y="1190977"/>
            <a:chExt cx="2648306" cy="343303"/>
          </a:xfrm>
        </p:grpSpPr>
        <p:sp>
          <p:nvSpPr>
            <p:cNvPr id="24" name="직사각형 23"/>
            <p:cNvSpPr/>
            <p:nvPr/>
          </p:nvSpPr>
          <p:spPr>
            <a:xfrm>
              <a:off x="9244985" y="1234084"/>
              <a:ext cx="856547" cy="29829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453226" y="1190977"/>
              <a:ext cx="1721975" cy="343303"/>
              <a:chOff x="8174315" y="2642629"/>
              <a:chExt cx="1173868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174315" y="2670725"/>
                <a:ext cx="932169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로그인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회원가입</a:t>
                </a: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035011" y="2714102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CA3376-B551-431F-A38F-AADFEC8186A4}"/>
              </a:ext>
            </a:extLst>
          </p:cNvPr>
          <p:cNvGrpSpPr/>
          <p:nvPr/>
        </p:nvGrpSpPr>
        <p:grpSpPr>
          <a:xfrm>
            <a:off x="3489634" y="4876551"/>
            <a:ext cx="7072324" cy="1567381"/>
            <a:chOff x="3489634" y="4876551"/>
            <a:chExt cx="7072324" cy="1567381"/>
          </a:xfrm>
        </p:grpSpPr>
        <p:grpSp>
          <p:nvGrpSpPr>
            <p:cNvPr id="33" name="그룹 32"/>
            <p:cNvGrpSpPr/>
            <p:nvPr/>
          </p:nvGrpSpPr>
          <p:grpSpPr>
            <a:xfrm>
              <a:off x="8720579" y="4966689"/>
              <a:ext cx="1841379" cy="343303"/>
              <a:chOff x="8035507" y="2246415"/>
              <a:chExt cx="1389555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77204" y="2285074"/>
                <a:ext cx="1147858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최신 등록 상품</a:t>
                </a: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64034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489634" y="4876551"/>
              <a:ext cx="5084985" cy="156738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EB9ECF-41B9-4031-ACC1-71315203F54C}"/>
              </a:ext>
            </a:extLst>
          </p:cNvPr>
          <p:cNvGrpSpPr/>
          <p:nvPr/>
        </p:nvGrpSpPr>
        <p:grpSpPr>
          <a:xfrm>
            <a:off x="10126697" y="1206509"/>
            <a:ext cx="2130686" cy="343303"/>
            <a:chOff x="10126697" y="1206509"/>
            <a:chExt cx="2130686" cy="343303"/>
          </a:xfrm>
        </p:grpSpPr>
        <p:grpSp>
          <p:nvGrpSpPr>
            <p:cNvPr id="29" name="그룹 28"/>
            <p:cNvGrpSpPr/>
            <p:nvPr/>
          </p:nvGrpSpPr>
          <p:grpSpPr>
            <a:xfrm>
              <a:off x="10416001" y="1206509"/>
              <a:ext cx="1841382" cy="343303"/>
              <a:chOff x="8035506" y="2246415"/>
              <a:chExt cx="1389557" cy="38464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8255798" y="2246415"/>
                <a:ext cx="1169265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err="1">
                    <a:solidFill>
                      <a:srgbClr val="554F4D"/>
                    </a:solidFill>
                  </a:rPr>
                  <a:t>메뉴바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rgbClr val="554F4D"/>
                    </a:solidFill>
                  </a:rPr>
                  <a:t>드롭다운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1" name="아래쪽 화살표 30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3AFFCE-9EFC-4D5F-B3F6-F9072ED756A5}"/>
                </a:ext>
              </a:extLst>
            </p:cNvPr>
            <p:cNvSpPr/>
            <p:nvPr/>
          </p:nvSpPr>
          <p:spPr>
            <a:xfrm>
              <a:off x="10126697" y="1235985"/>
              <a:ext cx="279422" cy="29829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423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메인 페이지</a:t>
            </a:r>
            <a:r>
              <a:rPr lang="en-US" altLang="ko-KR" dirty="0">
                <a:solidFill>
                  <a:srgbClr val="554F4D"/>
                </a:solidFill>
              </a:rPr>
              <a:t>(</a:t>
            </a:r>
            <a:r>
              <a:rPr lang="ko-KR" altLang="en-US" dirty="0">
                <a:solidFill>
                  <a:srgbClr val="554F4D"/>
                </a:solidFill>
              </a:rPr>
              <a:t>하</a:t>
            </a:r>
            <a:r>
              <a:rPr lang="en-US" altLang="ko-KR" dirty="0">
                <a:solidFill>
                  <a:srgbClr val="554F4D"/>
                </a:solidFill>
              </a:rPr>
              <a:t>)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216767"/>
            <a:ext cx="8640001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709358" y="3053751"/>
            <a:ext cx="6607592" cy="2251494"/>
            <a:chOff x="3709358" y="3053751"/>
            <a:chExt cx="6607592" cy="2251494"/>
          </a:xfrm>
        </p:grpSpPr>
        <p:grpSp>
          <p:nvGrpSpPr>
            <p:cNvPr id="33" name="그룹 32"/>
            <p:cNvGrpSpPr/>
            <p:nvPr/>
          </p:nvGrpSpPr>
          <p:grpSpPr>
            <a:xfrm>
              <a:off x="8475568" y="3916767"/>
              <a:ext cx="1841382" cy="343303"/>
              <a:chOff x="8035506" y="2246415"/>
              <a:chExt cx="1389557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55798" y="2285074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판매수량 순서 정렬</a:t>
                </a: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709358" y="3053751"/>
              <a:ext cx="4667160" cy="225149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499975" y="5457492"/>
            <a:ext cx="2923607" cy="600075"/>
            <a:chOff x="5116869" y="3802667"/>
            <a:chExt cx="2923607" cy="600075"/>
          </a:xfrm>
        </p:grpSpPr>
        <p:grpSp>
          <p:nvGrpSpPr>
            <p:cNvPr id="42" name="그룹 41"/>
            <p:cNvGrpSpPr/>
            <p:nvPr/>
          </p:nvGrpSpPr>
          <p:grpSpPr>
            <a:xfrm>
              <a:off x="6199094" y="3907242"/>
              <a:ext cx="1841382" cy="343303"/>
              <a:chOff x="6317615" y="2235743"/>
              <a:chExt cx="1389557" cy="38464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537907" y="2274402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클릭 시 팝업</a:t>
                </a: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5400000">
                <a:off x="6246142" y="2307216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5116869" y="3802667"/>
              <a:ext cx="975593" cy="60007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2400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329150" y="1999611"/>
            <a:ext cx="2985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ko-KR" altLang="en-US" sz="2800" dirty="0">
                <a:solidFill>
                  <a:srgbClr val="554F4D"/>
                </a:solidFill>
              </a:rPr>
              <a:t>프로젝트 개요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2800" dirty="0">
                <a:solidFill>
                  <a:srgbClr val="554F4D"/>
                </a:solidFill>
              </a:rPr>
              <a:t>프로젝트 상세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2800" dirty="0">
                <a:solidFill>
                  <a:srgbClr val="554F4D"/>
                </a:solidFill>
              </a:rPr>
              <a:t>프로젝트 시연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2800" dirty="0">
              <a:solidFill>
                <a:srgbClr val="554F4D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2800" dirty="0">
                <a:solidFill>
                  <a:srgbClr val="554F4D"/>
                </a:solidFill>
              </a:rPr>
              <a:t>진행 프로세스</a:t>
            </a:r>
            <a:endParaRPr lang="en-US" altLang="ko-KR" sz="2800" dirty="0">
              <a:solidFill>
                <a:srgbClr val="554F4D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BDA82B-071D-418D-8CD3-EEEFF52C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49" y="1200184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회원가입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645724" y="5410019"/>
            <a:ext cx="2705207" cy="343303"/>
            <a:chOff x="8035506" y="2246415"/>
            <a:chExt cx="1844138" cy="384645"/>
          </a:xfrm>
        </p:grpSpPr>
        <p:sp>
          <p:nvSpPr>
            <p:cNvPr id="27" name="TextBox 26"/>
            <p:cNvSpPr txBox="1"/>
            <p:nvPr/>
          </p:nvSpPr>
          <p:spPr>
            <a:xfrm>
              <a:off x="8277206" y="2284848"/>
              <a:ext cx="1602438" cy="310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554F4D"/>
                  </a:solidFill>
                </a:rPr>
                <a:t>취소 클릭 시 메인 화면 이동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 rot="5400000">
              <a:off x="7964033" y="2317888"/>
              <a:ext cx="384645" cy="24169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619501" y="5410019"/>
            <a:ext cx="1438705" cy="343303"/>
            <a:chOff x="9053085" y="2247704"/>
            <a:chExt cx="980764" cy="384645"/>
          </a:xfrm>
        </p:grpSpPr>
        <p:sp>
          <p:nvSpPr>
            <p:cNvPr id="30" name="TextBox 29"/>
            <p:cNvSpPr txBox="1"/>
            <p:nvPr/>
          </p:nvSpPr>
          <p:spPr>
            <a:xfrm>
              <a:off x="9053085" y="2284848"/>
              <a:ext cx="826559" cy="31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554F4D"/>
                  </a:solidFill>
                </a:rPr>
                <a:t>가입하기 클릭</a:t>
              </a:r>
            </a:p>
          </p:txBody>
        </p:sp>
        <p:sp>
          <p:nvSpPr>
            <p:cNvPr id="33" name="아래쪽 화살표 32"/>
            <p:cNvSpPr/>
            <p:nvPr/>
          </p:nvSpPr>
          <p:spPr>
            <a:xfrm rot="16200000">
              <a:off x="9720677" y="2319177"/>
              <a:ext cx="384645" cy="24169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61238" y="2044460"/>
            <a:ext cx="4906016" cy="3308376"/>
            <a:chOff x="4861238" y="2044460"/>
            <a:chExt cx="4906016" cy="3308376"/>
          </a:xfrm>
        </p:grpSpPr>
        <p:sp>
          <p:nvSpPr>
            <p:cNvPr id="4" name="직사각형 3"/>
            <p:cNvSpPr/>
            <p:nvPr/>
          </p:nvSpPr>
          <p:spPr>
            <a:xfrm>
              <a:off x="4861238" y="2044460"/>
              <a:ext cx="2971547" cy="3308376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962178" y="2361620"/>
              <a:ext cx="1805076" cy="343303"/>
              <a:chOff x="8035506" y="2246415"/>
              <a:chExt cx="1230519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77205" y="2284848"/>
                <a:ext cx="988820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회원 정보 작성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E2A124-D11E-4B98-A53B-C98DB0F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48" y="1200184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회원가입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92903F-BC0E-4700-8CCB-59A8546FF1FB}"/>
              </a:ext>
            </a:extLst>
          </p:cNvPr>
          <p:cNvGrpSpPr/>
          <p:nvPr/>
        </p:nvGrpSpPr>
        <p:grpSpPr>
          <a:xfrm>
            <a:off x="4861238" y="2044459"/>
            <a:ext cx="4906016" cy="1546723"/>
            <a:chOff x="4861238" y="2044459"/>
            <a:chExt cx="4906016" cy="1546723"/>
          </a:xfrm>
        </p:grpSpPr>
        <p:sp>
          <p:nvSpPr>
            <p:cNvPr id="4" name="직사각형 3"/>
            <p:cNvSpPr/>
            <p:nvPr/>
          </p:nvSpPr>
          <p:spPr>
            <a:xfrm>
              <a:off x="4861238" y="2044459"/>
              <a:ext cx="2971547" cy="154672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962178" y="2361620"/>
              <a:ext cx="1805076" cy="343303"/>
              <a:chOff x="8035506" y="2246415"/>
              <a:chExt cx="1230519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77205" y="2284848"/>
                <a:ext cx="988820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로그인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92006-73F5-4977-8A30-97DBDFE8606E}"/>
              </a:ext>
            </a:extLst>
          </p:cNvPr>
          <p:cNvGrpSpPr/>
          <p:nvPr/>
        </p:nvGrpSpPr>
        <p:grpSpPr>
          <a:xfrm>
            <a:off x="5830348" y="3591182"/>
            <a:ext cx="3089617" cy="358345"/>
            <a:chOff x="6703154" y="2044459"/>
            <a:chExt cx="3064099" cy="3583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351675-3FB0-4433-8D7E-0A5B8BF81C5E}"/>
                </a:ext>
              </a:extLst>
            </p:cNvPr>
            <p:cNvSpPr/>
            <p:nvPr/>
          </p:nvSpPr>
          <p:spPr>
            <a:xfrm>
              <a:off x="6703154" y="2044459"/>
              <a:ext cx="1129631" cy="35146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B828B9B-5122-4FFA-8D23-5041241BA14A}"/>
                </a:ext>
              </a:extLst>
            </p:cNvPr>
            <p:cNvGrpSpPr/>
            <p:nvPr/>
          </p:nvGrpSpPr>
          <p:grpSpPr>
            <a:xfrm>
              <a:off x="7962173" y="2059501"/>
              <a:ext cx="1805080" cy="343303"/>
              <a:chOff x="8035505" y="1907914"/>
              <a:chExt cx="1230522" cy="3846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43C7B9-72CF-4825-A1A7-BE67806948A2}"/>
                  </a:ext>
                </a:extLst>
              </p:cNvPr>
              <p:cNvSpPr txBox="1"/>
              <p:nvPr/>
            </p:nvSpPr>
            <p:spPr>
              <a:xfrm>
                <a:off x="8277207" y="1946348"/>
                <a:ext cx="988820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회원 정보 찾기</a:t>
                </a:r>
              </a:p>
            </p:txBody>
          </p:sp>
          <p:sp>
            <p:nvSpPr>
              <p:cNvPr id="39" name="아래쪽 화살표 35">
                <a:extLst>
                  <a:ext uri="{FF2B5EF4-FFF2-40B4-BE49-F238E27FC236}">
                    <a16:creationId xmlns:a16="http://schemas.microsoft.com/office/drawing/2014/main" id="{7513B690-BC4B-46C3-9C0B-F0A438F354FF}"/>
                  </a:ext>
                </a:extLst>
              </p:cNvPr>
              <p:cNvSpPr/>
              <p:nvPr/>
            </p:nvSpPr>
            <p:spPr>
              <a:xfrm rot="5400000">
                <a:off x="7964032" y="1979387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82752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9" y="1200184"/>
            <a:ext cx="9996303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 smtClean="0">
                <a:solidFill>
                  <a:srgbClr val="554F4D"/>
                </a:solidFill>
              </a:rPr>
              <a:t>아이디 찾기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92903F-BC0E-4700-8CCB-59A8546FF1FB}"/>
              </a:ext>
            </a:extLst>
          </p:cNvPr>
          <p:cNvGrpSpPr/>
          <p:nvPr/>
        </p:nvGrpSpPr>
        <p:grpSpPr>
          <a:xfrm>
            <a:off x="4838700" y="2015656"/>
            <a:ext cx="4513800" cy="1641118"/>
            <a:chOff x="5253454" y="2047740"/>
            <a:chExt cx="4513800" cy="1641118"/>
          </a:xfrm>
        </p:grpSpPr>
        <p:sp>
          <p:nvSpPr>
            <p:cNvPr id="4" name="직사각형 3"/>
            <p:cNvSpPr/>
            <p:nvPr/>
          </p:nvSpPr>
          <p:spPr>
            <a:xfrm>
              <a:off x="5253454" y="2047740"/>
              <a:ext cx="2579331" cy="164111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962178" y="2361620"/>
              <a:ext cx="1805076" cy="343303"/>
              <a:chOff x="8035506" y="2246415"/>
              <a:chExt cx="1230519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77205" y="2284848"/>
                <a:ext cx="988820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아이디 찾기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92006-73F5-4977-8A30-97DBDFE8606E}"/>
              </a:ext>
            </a:extLst>
          </p:cNvPr>
          <p:cNvGrpSpPr/>
          <p:nvPr/>
        </p:nvGrpSpPr>
        <p:grpSpPr>
          <a:xfrm>
            <a:off x="5300216" y="3688774"/>
            <a:ext cx="5043931" cy="343303"/>
            <a:chOff x="6481700" y="2059501"/>
            <a:chExt cx="4257118" cy="343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351675-3FB0-4433-8D7E-0A5B8BF81C5E}"/>
                </a:ext>
              </a:extLst>
            </p:cNvPr>
            <p:cNvSpPr/>
            <p:nvPr/>
          </p:nvSpPr>
          <p:spPr>
            <a:xfrm>
              <a:off x="6481700" y="2059501"/>
              <a:ext cx="1351085" cy="31130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B828B9B-5122-4FFA-8D23-5041241BA14A}"/>
                </a:ext>
              </a:extLst>
            </p:cNvPr>
            <p:cNvGrpSpPr/>
            <p:nvPr/>
          </p:nvGrpSpPr>
          <p:grpSpPr>
            <a:xfrm>
              <a:off x="7962171" y="2059501"/>
              <a:ext cx="2776647" cy="343303"/>
              <a:chOff x="8035505" y="1907914"/>
              <a:chExt cx="1892839" cy="3846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43C7B9-72CF-4825-A1A7-BE67806948A2}"/>
                  </a:ext>
                </a:extLst>
              </p:cNvPr>
              <p:cNvSpPr txBox="1"/>
              <p:nvPr/>
            </p:nvSpPr>
            <p:spPr>
              <a:xfrm>
                <a:off x="8277207" y="1946348"/>
                <a:ext cx="1651137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비밀번호 찾기</a:t>
                </a:r>
                <a:r>
                  <a:rPr lang="en-US" altLang="ko-KR" sz="1200" dirty="0" smtClean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rgbClr val="554F4D"/>
                    </a:solidFill>
                  </a:rPr>
                  <a:t>로그인</a:t>
                </a:r>
                <a:r>
                  <a:rPr lang="en-US" altLang="ko-KR" sz="1200" dirty="0" smtClean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rgbClr val="554F4D"/>
                    </a:solidFill>
                  </a:rPr>
                  <a:t>회원가입 이동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9" name="아래쪽 화살표 35">
                <a:extLst>
                  <a:ext uri="{FF2B5EF4-FFF2-40B4-BE49-F238E27FC236}">
                    <a16:creationId xmlns:a16="http://schemas.microsoft.com/office/drawing/2014/main" id="{7513B690-BC4B-46C3-9C0B-F0A438F354FF}"/>
                  </a:ext>
                </a:extLst>
              </p:cNvPr>
              <p:cNvSpPr/>
              <p:nvPr/>
            </p:nvSpPr>
            <p:spPr>
              <a:xfrm rot="5400000">
                <a:off x="7964032" y="1979387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0788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2" y="1754951"/>
            <a:ext cx="9997200" cy="429046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 smtClean="0">
                <a:solidFill>
                  <a:srgbClr val="554F4D"/>
                </a:solidFill>
              </a:rPr>
              <a:t>아이디 찾기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92903F-BC0E-4700-8CCB-59A8546FF1FB}"/>
              </a:ext>
            </a:extLst>
          </p:cNvPr>
          <p:cNvGrpSpPr/>
          <p:nvPr/>
        </p:nvGrpSpPr>
        <p:grpSpPr>
          <a:xfrm>
            <a:off x="5298422" y="2467284"/>
            <a:ext cx="3685125" cy="468194"/>
            <a:chOff x="6082129" y="2300672"/>
            <a:chExt cx="3685125" cy="468194"/>
          </a:xfrm>
        </p:grpSpPr>
        <p:sp>
          <p:nvSpPr>
            <p:cNvPr id="4" name="직사각형 3"/>
            <p:cNvSpPr/>
            <p:nvPr/>
          </p:nvSpPr>
          <p:spPr>
            <a:xfrm>
              <a:off x="6082129" y="2300672"/>
              <a:ext cx="1750656" cy="46819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962178" y="2361620"/>
              <a:ext cx="1805076" cy="343303"/>
              <a:chOff x="8035506" y="2246415"/>
              <a:chExt cx="1230519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77205" y="2284848"/>
                <a:ext cx="988820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아이디 찾기 결과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92006-73F5-4977-8A30-97DBDFE8606E}"/>
              </a:ext>
            </a:extLst>
          </p:cNvPr>
          <p:cNvGrpSpPr/>
          <p:nvPr/>
        </p:nvGrpSpPr>
        <p:grpSpPr>
          <a:xfrm>
            <a:off x="5403849" y="2924888"/>
            <a:ext cx="4836903" cy="343303"/>
            <a:chOff x="6656433" y="2015051"/>
            <a:chExt cx="4082385" cy="343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351675-3FB0-4433-8D7E-0A5B8BF81C5E}"/>
                </a:ext>
              </a:extLst>
            </p:cNvPr>
            <p:cNvSpPr/>
            <p:nvPr/>
          </p:nvSpPr>
          <p:spPr>
            <a:xfrm>
              <a:off x="6656433" y="2059501"/>
              <a:ext cx="1176351" cy="24639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B828B9B-5122-4FFA-8D23-5041241BA14A}"/>
                </a:ext>
              </a:extLst>
            </p:cNvPr>
            <p:cNvGrpSpPr/>
            <p:nvPr/>
          </p:nvGrpSpPr>
          <p:grpSpPr>
            <a:xfrm>
              <a:off x="7962171" y="2015051"/>
              <a:ext cx="2776647" cy="343303"/>
              <a:chOff x="8035505" y="1858109"/>
              <a:chExt cx="1892839" cy="3846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43C7B9-72CF-4825-A1A7-BE67806948A2}"/>
                  </a:ext>
                </a:extLst>
              </p:cNvPr>
              <p:cNvSpPr txBox="1"/>
              <p:nvPr/>
            </p:nvSpPr>
            <p:spPr>
              <a:xfrm>
                <a:off x="8277207" y="1896543"/>
                <a:ext cx="1651137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로그인 화면 이동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9" name="아래쪽 화살표 35">
                <a:extLst>
                  <a:ext uri="{FF2B5EF4-FFF2-40B4-BE49-F238E27FC236}">
                    <a16:creationId xmlns:a16="http://schemas.microsoft.com/office/drawing/2014/main" id="{7513B690-BC4B-46C3-9C0B-F0A438F354FF}"/>
                  </a:ext>
                </a:extLst>
              </p:cNvPr>
              <p:cNvSpPr/>
              <p:nvPr/>
            </p:nvSpPr>
            <p:spPr>
              <a:xfrm rot="5400000">
                <a:off x="7964032" y="1929582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0873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216767"/>
            <a:ext cx="8640001" cy="5400000"/>
          </a:xfrm>
          <a:prstGeom prst="rect">
            <a:avLst/>
          </a:prstGeom>
        </p:spPr>
      </p:pic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상품 상세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806727" y="2312252"/>
            <a:ext cx="6635962" cy="2078773"/>
            <a:chOff x="3709358" y="3053751"/>
            <a:chExt cx="6635962" cy="2251494"/>
          </a:xfrm>
        </p:grpSpPr>
        <p:grpSp>
          <p:nvGrpSpPr>
            <p:cNvPr id="33" name="그룹 32"/>
            <p:cNvGrpSpPr/>
            <p:nvPr/>
          </p:nvGrpSpPr>
          <p:grpSpPr>
            <a:xfrm>
              <a:off x="8475570" y="3916767"/>
              <a:ext cx="1869750" cy="343303"/>
              <a:chOff x="8035506" y="2246415"/>
              <a:chExt cx="1410964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77205" y="2273690"/>
                <a:ext cx="1169265" cy="330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상품 상세 내용</a:t>
                </a: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709358" y="3053751"/>
              <a:ext cx="4667160" cy="225149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66876" y="4459167"/>
            <a:ext cx="3135983" cy="343304"/>
            <a:chOff x="4767763" y="3802668"/>
            <a:chExt cx="3135983" cy="343304"/>
          </a:xfrm>
        </p:grpSpPr>
        <p:grpSp>
          <p:nvGrpSpPr>
            <p:cNvPr id="42" name="그룹 41"/>
            <p:cNvGrpSpPr/>
            <p:nvPr/>
          </p:nvGrpSpPr>
          <p:grpSpPr>
            <a:xfrm>
              <a:off x="6033995" y="3802669"/>
              <a:ext cx="1869751" cy="343303"/>
              <a:chOff x="6193026" y="2118576"/>
              <a:chExt cx="1410965" cy="38464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34726" y="2155719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장바구니</a:t>
                </a: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5400000">
                <a:off x="6121553" y="2190049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4767763" y="3802668"/>
              <a:ext cx="1227724" cy="25330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AF22FB-D15D-4846-B26C-CBF19C135FDA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020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7" y="1203165"/>
            <a:ext cx="11505921" cy="5400000"/>
          </a:xfrm>
          <a:prstGeom prst="rect">
            <a:avLst/>
          </a:prstGeom>
        </p:spPr>
      </p:pic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장바구니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053726" y="2891024"/>
            <a:ext cx="6963608" cy="1777784"/>
            <a:chOff x="974034" y="2730113"/>
            <a:chExt cx="6963608" cy="1777784"/>
          </a:xfrm>
        </p:grpSpPr>
        <p:grpSp>
          <p:nvGrpSpPr>
            <p:cNvPr id="42" name="그룹 41"/>
            <p:cNvGrpSpPr/>
            <p:nvPr/>
          </p:nvGrpSpPr>
          <p:grpSpPr>
            <a:xfrm>
              <a:off x="6067891" y="2730113"/>
              <a:ext cx="1869751" cy="343303"/>
              <a:chOff x="6218605" y="916858"/>
              <a:chExt cx="1410965" cy="38464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0305" y="954001"/>
                <a:ext cx="1169265" cy="31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장바구니</a:t>
                </a: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5400000">
                <a:off x="6147132" y="988331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974034" y="2730113"/>
              <a:ext cx="5017655" cy="177778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A08FC1F-A7DB-41F8-84E3-082C908012C4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58FF55-B392-4805-A3F0-3236E67DF2CA}"/>
              </a:ext>
            </a:extLst>
          </p:cNvPr>
          <p:cNvGrpSpPr/>
          <p:nvPr/>
        </p:nvGrpSpPr>
        <p:grpSpPr>
          <a:xfrm>
            <a:off x="4445234" y="4650622"/>
            <a:ext cx="4320934" cy="343303"/>
            <a:chOff x="4767762" y="3760299"/>
            <a:chExt cx="4320934" cy="343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ECEDEFA-FF41-4083-B04F-FC1F8488B09E}"/>
                </a:ext>
              </a:extLst>
            </p:cNvPr>
            <p:cNvGrpSpPr/>
            <p:nvPr/>
          </p:nvGrpSpPr>
          <p:grpSpPr>
            <a:xfrm>
              <a:off x="7078987" y="3760299"/>
              <a:ext cx="2009709" cy="343303"/>
              <a:chOff x="6981603" y="2071103"/>
              <a:chExt cx="1516580" cy="38464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2CAE52-D707-45E9-AEAD-D3E26CB73A76}"/>
                  </a:ext>
                </a:extLst>
              </p:cNvPr>
              <p:cNvSpPr txBox="1"/>
              <p:nvPr/>
            </p:nvSpPr>
            <p:spPr>
              <a:xfrm>
                <a:off x="7252355" y="2108244"/>
                <a:ext cx="1245828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삭제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상품목록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구매</a:t>
                </a:r>
              </a:p>
            </p:txBody>
          </p:sp>
          <p:sp>
            <p:nvSpPr>
              <p:cNvPr id="27" name="아래쪽 화살표 44">
                <a:extLst>
                  <a:ext uri="{FF2B5EF4-FFF2-40B4-BE49-F238E27FC236}">
                    <a16:creationId xmlns:a16="http://schemas.microsoft.com/office/drawing/2014/main" id="{401A217B-1E22-47AE-B45F-A3DF40A0D92F}"/>
                  </a:ext>
                </a:extLst>
              </p:cNvPr>
              <p:cNvSpPr/>
              <p:nvPr/>
            </p:nvSpPr>
            <p:spPr>
              <a:xfrm rot="5400000">
                <a:off x="6910130" y="2142576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BAE601-6F0C-48C1-AB7D-562251D5C710}"/>
                </a:ext>
              </a:extLst>
            </p:cNvPr>
            <p:cNvSpPr/>
            <p:nvPr/>
          </p:nvSpPr>
          <p:spPr>
            <a:xfrm>
              <a:off x="4767762" y="3802668"/>
              <a:ext cx="2172749" cy="25330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6479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88A617-C5A3-483E-9A6D-6C61C517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2" y="1216767"/>
            <a:ext cx="5379310" cy="5400000"/>
          </a:xfrm>
          <a:prstGeom prst="rect">
            <a:avLst/>
          </a:prstGeom>
        </p:spPr>
      </p:pic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주문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806727" y="1289075"/>
            <a:ext cx="6879746" cy="2978125"/>
            <a:chOff x="3709358" y="1945561"/>
            <a:chExt cx="6879746" cy="3225572"/>
          </a:xfrm>
        </p:grpSpPr>
        <p:grpSp>
          <p:nvGrpSpPr>
            <p:cNvPr id="33" name="그룹 32"/>
            <p:cNvGrpSpPr/>
            <p:nvPr/>
          </p:nvGrpSpPr>
          <p:grpSpPr>
            <a:xfrm>
              <a:off x="8475570" y="2406456"/>
              <a:ext cx="2113534" cy="343303"/>
              <a:chOff x="8035506" y="554218"/>
              <a:chExt cx="1594930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77205" y="587888"/>
                <a:ext cx="1353231" cy="3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주소 및 요청사항 입력</a:t>
                </a: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64033" y="625691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709358" y="1945561"/>
              <a:ext cx="4667160" cy="322557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157621" y="6158052"/>
            <a:ext cx="3135983" cy="343303"/>
            <a:chOff x="4767763" y="3764569"/>
            <a:chExt cx="3135983" cy="343303"/>
          </a:xfrm>
        </p:grpSpPr>
        <p:grpSp>
          <p:nvGrpSpPr>
            <p:cNvPr id="42" name="그룹 41"/>
            <p:cNvGrpSpPr/>
            <p:nvPr/>
          </p:nvGrpSpPr>
          <p:grpSpPr>
            <a:xfrm>
              <a:off x="6033995" y="3764569"/>
              <a:ext cx="1869751" cy="343303"/>
              <a:chOff x="6193026" y="2075886"/>
              <a:chExt cx="1410965" cy="38464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34726" y="2113033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결제</a:t>
                </a: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5400000">
                <a:off x="6121553" y="2147359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4767763" y="3802668"/>
              <a:ext cx="1227724" cy="25330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394721-EBF5-4031-A97F-D762668BE0B1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59ABDA-C68E-4984-933F-B19C08485314}"/>
              </a:ext>
            </a:extLst>
          </p:cNvPr>
          <p:cNvGrpSpPr/>
          <p:nvPr/>
        </p:nvGrpSpPr>
        <p:grpSpPr>
          <a:xfrm>
            <a:off x="3806251" y="4300352"/>
            <a:ext cx="6879746" cy="1573293"/>
            <a:chOff x="3709358" y="3467118"/>
            <a:chExt cx="6879746" cy="170401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0C4224-228D-4DA5-9AEA-85992F8AE7D5}"/>
                </a:ext>
              </a:extLst>
            </p:cNvPr>
            <p:cNvGrpSpPr/>
            <p:nvPr/>
          </p:nvGrpSpPr>
          <p:grpSpPr>
            <a:xfrm>
              <a:off x="8475570" y="3916767"/>
              <a:ext cx="2113534" cy="343303"/>
              <a:chOff x="8035506" y="2246415"/>
              <a:chExt cx="1594930" cy="38464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32B46B-5942-4035-945E-E55CD225E90D}"/>
                  </a:ext>
                </a:extLst>
              </p:cNvPr>
              <p:cNvSpPr txBox="1"/>
              <p:nvPr/>
            </p:nvSpPr>
            <p:spPr>
              <a:xfrm>
                <a:off x="8277205" y="2280090"/>
                <a:ext cx="1353231" cy="3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결제방식</a:t>
                </a:r>
              </a:p>
            </p:txBody>
          </p:sp>
          <p:sp>
            <p:nvSpPr>
              <p:cNvPr id="25" name="아래쪽 화살표 37">
                <a:extLst>
                  <a:ext uri="{FF2B5EF4-FFF2-40B4-BE49-F238E27FC236}">
                    <a16:creationId xmlns:a16="http://schemas.microsoft.com/office/drawing/2014/main" id="{B55EA6CE-8E0D-44FD-9D91-3F8C125D77F3}"/>
                  </a:ext>
                </a:extLst>
              </p:cNvPr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85DCE6-410E-4702-A602-519BD02E6A8A}"/>
                </a:ext>
              </a:extLst>
            </p:cNvPr>
            <p:cNvSpPr/>
            <p:nvPr/>
          </p:nvSpPr>
          <p:spPr>
            <a:xfrm>
              <a:off x="3709358" y="3467118"/>
              <a:ext cx="4667160" cy="170401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47225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0" y="1206508"/>
            <a:ext cx="10986007" cy="5400000"/>
          </a:xfrm>
          <a:prstGeom prst="rect">
            <a:avLst/>
          </a:prstGeom>
        </p:spPr>
      </p:pic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결제 완료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228936" y="2720044"/>
            <a:ext cx="5864758" cy="3566456"/>
            <a:chOff x="4480562" y="3053750"/>
            <a:chExt cx="5864758" cy="3862784"/>
          </a:xfrm>
        </p:grpSpPr>
        <p:grpSp>
          <p:nvGrpSpPr>
            <p:cNvPr id="33" name="그룹 32"/>
            <p:cNvGrpSpPr/>
            <p:nvPr/>
          </p:nvGrpSpPr>
          <p:grpSpPr>
            <a:xfrm>
              <a:off x="8475570" y="3916767"/>
              <a:ext cx="1869750" cy="343303"/>
              <a:chOff x="8035506" y="2246415"/>
              <a:chExt cx="1410964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77205" y="2259730"/>
                <a:ext cx="1169265" cy="3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결제완료</a:t>
                </a: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4480562" y="3053750"/>
              <a:ext cx="3895955" cy="386278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33D670-3503-4510-8B57-8FBBAF9B24B7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8852273" y="6205602"/>
            <a:ext cx="2949203" cy="343756"/>
            <a:chOff x="1392972" y="2216926"/>
            <a:chExt cx="2765804" cy="343756"/>
          </a:xfrm>
        </p:grpSpPr>
        <p:sp>
          <p:nvSpPr>
            <p:cNvPr id="20" name="직사각형 19"/>
            <p:cNvSpPr/>
            <p:nvPr/>
          </p:nvSpPr>
          <p:spPr>
            <a:xfrm>
              <a:off x="3435390" y="2217378"/>
              <a:ext cx="723386" cy="34330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392972" y="2216926"/>
              <a:ext cx="1944209" cy="343303"/>
              <a:chOff x="8253909" y="2319671"/>
              <a:chExt cx="1325367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253909" y="2349409"/>
                <a:ext cx="1101939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이전 페이지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266104" y="2391144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52145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8" y="1216767"/>
            <a:ext cx="11124464" cy="5400000"/>
          </a:xfrm>
          <a:prstGeom prst="rect">
            <a:avLst/>
          </a:prstGeom>
        </p:spPr>
      </p:pic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 err="1" smtClean="0">
                <a:solidFill>
                  <a:srgbClr val="554F4D"/>
                </a:solidFill>
              </a:rPr>
              <a:t>마이페이지</a:t>
            </a:r>
            <a:r>
              <a:rPr lang="ko-KR" altLang="en-US" dirty="0" smtClean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854352" y="3321902"/>
            <a:ext cx="6663809" cy="2078773"/>
            <a:chOff x="3709358" y="3053751"/>
            <a:chExt cx="6663809" cy="2251494"/>
          </a:xfrm>
        </p:grpSpPr>
        <p:grpSp>
          <p:nvGrpSpPr>
            <p:cNvPr id="33" name="그룹 32"/>
            <p:cNvGrpSpPr/>
            <p:nvPr/>
          </p:nvGrpSpPr>
          <p:grpSpPr>
            <a:xfrm>
              <a:off x="8503419" y="3073901"/>
              <a:ext cx="1869748" cy="343303"/>
              <a:chOff x="8056518" y="1302047"/>
              <a:chExt cx="1410962" cy="38464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298215" y="1331435"/>
                <a:ext cx="1169265" cy="33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주문내역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8" name="아래쪽 화살표 37"/>
              <p:cNvSpPr/>
              <p:nvPr/>
            </p:nvSpPr>
            <p:spPr>
              <a:xfrm rot="5400000">
                <a:off x="7985045" y="1373520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709358" y="3053751"/>
              <a:ext cx="4667160" cy="225149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14875" y="2536772"/>
            <a:ext cx="4581765" cy="501780"/>
            <a:chOff x="3321981" y="3802669"/>
            <a:chExt cx="4581765" cy="501780"/>
          </a:xfrm>
        </p:grpSpPr>
        <p:grpSp>
          <p:nvGrpSpPr>
            <p:cNvPr id="42" name="그룹 41"/>
            <p:cNvGrpSpPr/>
            <p:nvPr/>
          </p:nvGrpSpPr>
          <p:grpSpPr>
            <a:xfrm>
              <a:off x="6033995" y="3802669"/>
              <a:ext cx="1869751" cy="343303"/>
              <a:chOff x="6193026" y="2118576"/>
              <a:chExt cx="1410965" cy="38464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34726" y="2155719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 smtClean="0"/>
                  <a:t>개인정보 수정</a:t>
                </a:r>
                <a:endParaRPr lang="ko-KR" altLang="en-US" sz="1200" dirty="0"/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 rot="5400000">
                <a:off x="6121553" y="2190049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3321981" y="3831243"/>
              <a:ext cx="2673506" cy="473206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302A4C-8E78-43FA-A779-5C18AD81BF33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674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회원 정보 수정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kumimoji="1" lang="ja-JP" altLang="en-US" sz="1050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7D8375-B6CC-4E51-AB18-5DADABA4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254628"/>
            <a:ext cx="8638320" cy="461105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C92D19-2AEF-4BDA-A0DB-2F1D0E67A23D}"/>
              </a:ext>
            </a:extLst>
          </p:cNvPr>
          <p:cNvGrpSpPr/>
          <p:nvPr/>
        </p:nvGrpSpPr>
        <p:grpSpPr>
          <a:xfrm>
            <a:off x="4991449" y="2312252"/>
            <a:ext cx="4152611" cy="1915799"/>
            <a:chOff x="4894080" y="3053751"/>
            <a:chExt cx="4152611" cy="20749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33D1C0C-BB7C-47D4-AEAE-C5599259EA55}"/>
                </a:ext>
              </a:extLst>
            </p:cNvPr>
            <p:cNvGrpSpPr/>
            <p:nvPr/>
          </p:nvGrpSpPr>
          <p:grpSpPr>
            <a:xfrm>
              <a:off x="7205309" y="3823847"/>
              <a:ext cx="1841382" cy="500024"/>
              <a:chOff x="7076934" y="2142307"/>
              <a:chExt cx="1389557" cy="56023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9207DF-FAB3-4465-87BF-06BD8A2EDF0A}"/>
                  </a:ext>
                </a:extLst>
              </p:cNvPr>
              <p:cNvSpPr txBox="1"/>
              <p:nvPr/>
            </p:nvSpPr>
            <p:spPr>
              <a:xfrm>
                <a:off x="7297226" y="2142307"/>
                <a:ext cx="1169265" cy="560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이름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닉네임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비밀번호 수정</a:t>
                </a:r>
              </a:p>
            </p:txBody>
          </p:sp>
          <p:sp>
            <p:nvSpPr>
              <p:cNvPr id="24" name="아래쪽 화살표 37">
                <a:extLst>
                  <a:ext uri="{FF2B5EF4-FFF2-40B4-BE49-F238E27FC236}">
                    <a16:creationId xmlns:a16="http://schemas.microsoft.com/office/drawing/2014/main" id="{FD81BAC5-21E8-4E4F-988F-F355E1670BDC}"/>
                  </a:ext>
                </a:extLst>
              </p:cNvPr>
              <p:cNvSpPr/>
              <p:nvPr/>
            </p:nvSpPr>
            <p:spPr>
              <a:xfrm rot="5400000">
                <a:off x="7005461" y="2297281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87DC4E0-01DF-421B-82C0-376BFAAE403A}"/>
                </a:ext>
              </a:extLst>
            </p:cNvPr>
            <p:cNvSpPr/>
            <p:nvPr/>
          </p:nvSpPr>
          <p:spPr>
            <a:xfrm>
              <a:off x="4894080" y="3053751"/>
              <a:ext cx="2172749" cy="2074979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18BB1-2614-4744-A134-8C0F0612A9DC}"/>
              </a:ext>
            </a:extLst>
          </p:cNvPr>
          <p:cNvGrpSpPr/>
          <p:nvPr/>
        </p:nvGrpSpPr>
        <p:grpSpPr>
          <a:xfrm>
            <a:off x="4991448" y="4548838"/>
            <a:ext cx="4219477" cy="343303"/>
            <a:chOff x="4767762" y="3760299"/>
            <a:chExt cx="4219477" cy="343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C69563-7780-42B3-8E5D-E8780F856F4E}"/>
                </a:ext>
              </a:extLst>
            </p:cNvPr>
            <p:cNvGrpSpPr/>
            <p:nvPr/>
          </p:nvGrpSpPr>
          <p:grpSpPr>
            <a:xfrm>
              <a:off x="7078988" y="3760299"/>
              <a:ext cx="1908251" cy="343303"/>
              <a:chOff x="6981603" y="2071103"/>
              <a:chExt cx="1440017" cy="38464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12305A-10BF-4408-9B28-10F6F898C280}"/>
                  </a:ext>
                </a:extLst>
              </p:cNvPr>
              <p:cNvSpPr txBox="1"/>
              <p:nvPr/>
            </p:nvSpPr>
            <p:spPr>
              <a:xfrm>
                <a:off x="7252355" y="2108244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전화번호 수정</a:t>
                </a:r>
              </a:p>
            </p:txBody>
          </p:sp>
          <p:sp>
            <p:nvSpPr>
              <p:cNvPr id="37" name="아래쪽 화살표 44">
                <a:extLst>
                  <a:ext uri="{FF2B5EF4-FFF2-40B4-BE49-F238E27FC236}">
                    <a16:creationId xmlns:a16="http://schemas.microsoft.com/office/drawing/2014/main" id="{3F9144B5-DE03-4D57-BBD3-4EF0A9B9545D}"/>
                  </a:ext>
                </a:extLst>
              </p:cNvPr>
              <p:cNvSpPr/>
              <p:nvPr/>
            </p:nvSpPr>
            <p:spPr>
              <a:xfrm rot="5400000">
                <a:off x="6910130" y="2142576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EFE644-8D20-45C0-8CD5-801F37E0BDD1}"/>
                </a:ext>
              </a:extLst>
            </p:cNvPr>
            <p:cNvSpPr/>
            <p:nvPr/>
          </p:nvSpPr>
          <p:spPr>
            <a:xfrm>
              <a:off x="4767762" y="3802668"/>
              <a:ext cx="2172749" cy="25330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E55158-DB1C-4C32-AB48-18FE9EEB5402}"/>
              </a:ext>
            </a:extLst>
          </p:cNvPr>
          <p:cNvGrpSpPr/>
          <p:nvPr/>
        </p:nvGrpSpPr>
        <p:grpSpPr>
          <a:xfrm>
            <a:off x="4991448" y="5545223"/>
            <a:ext cx="4219487" cy="343303"/>
            <a:chOff x="4767762" y="3785936"/>
            <a:chExt cx="4219487" cy="3433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EFE4D3A-7F8A-46AB-982A-ADA47081B0EF}"/>
                </a:ext>
              </a:extLst>
            </p:cNvPr>
            <p:cNvGrpSpPr/>
            <p:nvPr/>
          </p:nvGrpSpPr>
          <p:grpSpPr>
            <a:xfrm>
              <a:off x="7078989" y="3785936"/>
              <a:ext cx="1908260" cy="343303"/>
              <a:chOff x="6981607" y="2099828"/>
              <a:chExt cx="1440025" cy="3846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0934047-3A11-4BE8-99E9-CD2C698DD21C}"/>
                  </a:ext>
                </a:extLst>
              </p:cNvPr>
              <p:cNvSpPr txBox="1"/>
              <p:nvPr/>
            </p:nvSpPr>
            <p:spPr>
              <a:xfrm>
                <a:off x="7252367" y="2136966"/>
                <a:ext cx="1169265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/>
                  <a:t>회원탈퇴</a:t>
                </a:r>
              </a:p>
            </p:txBody>
          </p:sp>
          <p:sp>
            <p:nvSpPr>
              <p:cNvPr id="42" name="아래쪽 화살표 44">
                <a:extLst>
                  <a:ext uri="{FF2B5EF4-FFF2-40B4-BE49-F238E27FC236}">
                    <a16:creationId xmlns:a16="http://schemas.microsoft.com/office/drawing/2014/main" id="{73365A56-48DD-4656-9CF2-7C3C48C70200}"/>
                  </a:ext>
                </a:extLst>
              </p:cNvPr>
              <p:cNvSpPr/>
              <p:nvPr/>
            </p:nvSpPr>
            <p:spPr>
              <a:xfrm rot="5400000">
                <a:off x="6910134" y="2171301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5F0E72-678B-4C26-B894-6FDB410E7070}"/>
                </a:ext>
              </a:extLst>
            </p:cNvPr>
            <p:cNvSpPr/>
            <p:nvPr/>
          </p:nvSpPr>
          <p:spPr>
            <a:xfrm>
              <a:off x="4767762" y="3802668"/>
              <a:ext cx="2172749" cy="25330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154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3829292" y="1396558"/>
            <a:ext cx="7454441" cy="3770263"/>
            <a:chOff x="1103979" y="1282258"/>
            <a:chExt cx="74544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75225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5532801" y="2348999"/>
            <a:ext cx="43351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2800" dirty="0">
                <a:solidFill>
                  <a:schemeClr val="bg1"/>
                </a:solidFill>
              </a:rPr>
              <a:t>개발 </a:t>
            </a:r>
            <a:r>
              <a:rPr lang="ko-KR" altLang="en-US" sz="2800" dirty="0" smtClean="0">
                <a:solidFill>
                  <a:schemeClr val="bg1"/>
                </a:solidFill>
              </a:rPr>
              <a:t>동기 및 일정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ko-KR" altLang="en-US" sz="2800" dirty="0">
                <a:solidFill>
                  <a:schemeClr val="bg1"/>
                </a:solidFill>
              </a:rPr>
              <a:t>개발 </a:t>
            </a:r>
            <a:r>
              <a:rPr lang="ko-KR" altLang="en-US" sz="2800" dirty="0" smtClean="0">
                <a:solidFill>
                  <a:schemeClr val="bg1"/>
                </a:solidFill>
              </a:rPr>
              <a:t>환경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ko-KR" altLang="en-US" sz="2800" dirty="0">
                <a:solidFill>
                  <a:schemeClr val="bg1"/>
                </a:solidFill>
              </a:rPr>
              <a:t>업무 분장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9F2B0E-E230-40E4-83F5-70F7DDB13874}"/>
              </a:ext>
            </a:extLst>
          </p:cNvPr>
          <p:cNvGrpSpPr/>
          <p:nvPr/>
        </p:nvGrpSpPr>
        <p:grpSpPr>
          <a:xfrm>
            <a:off x="1001644" y="2025834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709E92-287D-444D-9E32-DB75A248E4CD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17844-CD35-415F-8929-A2DCA7846328}"/>
                </a:ext>
              </a:extLst>
            </p:cNvPr>
            <p:cNvSpPr txBox="1"/>
            <p:nvPr/>
          </p:nvSpPr>
          <p:spPr>
            <a:xfrm>
              <a:off x="1082016" y="295194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프로젝트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개요</a:t>
              </a:r>
              <a:endParaRPr lang="en-US" altLang="ko-KR" sz="2800" dirty="0">
                <a:solidFill>
                  <a:srgbClr val="554F4D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C91C10-162E-40B4-9BA3-AB7C7FF9141A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Part 1.</a:t>
              </a:r>
              <a:endParaRPr lang="ko-KR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2574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289076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메인 게시판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8948" y="2018017"/>
            <a:ext cx="3874872" cy="461665"/>
            <a:chOff x="1392972" y="2157740"/>
            <a:chExt cx="3633910" cy="461665"/>
          </a:xfrm>
        </p:grpSpPr>
        <p:sp>
          <p:nvSpPr>
            <p:cNvPr id="4" name="직사각형 3"/>
            <p:cNvSpPr/>
            <p:nvPr/>
          </p:nvSpPr>
          <p:spPr>
            <a:xfrm>
              <a:off x="3435390" y="2217378"/>
              <a:ext cx="1591492" cy="34330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392972" y="2157740"/>
              <a:ext cx="1944209" cy="461665"/>
              <a:chOff x="8253909" y="2253361"/>
              <a:chExt cx="1325367" cy="51726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53909" y="2253361"/>
                <a:ext cx="1101939" cy="5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게시판 메인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공지사항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문의사항 이동 버튼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266104" y="2391144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17463D-92FD-4FC4-A418-F60ED77AE0D6}"/>
              </a:ext>
            </a:extLst>
          </p:cNvPr>
          <p:cNvGrpSpPr/>
          <p:nvPr/>
        </p:nvGrpSpPr>
        <p:grpSpPr>
          <a:xfrm>
            <a:off x="3542476" y="3372879"/>
            <a:ext cx="6767068" cy="1484871"/>
            <a:chOff x="3542476" y="3372879"/>
            <a:chExt cx="6767068" cy="1484871"/>
          </a:xfrm>
        </p:grpSpPr>
        <p:grpSp>
          <p:nvGrpSpPr>
            <p:cNvPr id="26" name="그룹 25"/>
            <p:cNvGrpSpPr/>
            <p:nvPr/>
          </p:nvGrpSpPr>
          <p:grpSpPr>
            <a:xfrm>
              <a:off x="8703000" y="3811258"/>
              <a:ext cx="1606544" cy="343303"/>
              <a:chOff x="8035506" y="2246415"/>
              <a:chExt cx="1095180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277207" y="2284848"/>
                <a:ext cx="853479" cy="31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최근 공지사항</a:t>
                </a: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3542476" y="3372879"/>
              <a:ext cx="5077649" cy="148487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9136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206508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공지사항 리스트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30408" y="2261385"/>
            <a:ext cx="2721807" cy="280105"/>
            <a:chOff x="1966903" y="2237522"/>
            <a:chExt cx="2552549" cy="280105"/>
          </a:xfrm>
        </p:grpSpPr>
        <p:sp>
          <p:nvSpPr>
            <p:cNvPr id="4" name="직사각형 3"/>
            <p:cNvSpPr/>
            <p:nvPr/>
          </p:nvSpPr>
          <p:spPr>
            <a:xfrm>
              <a:off x="3435390" y="2262137"/>
              <a:ext cx="1084062" cy="25548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966903" y="2237522"/>
              <a:ext cx="1415380" cy="280105"/>
              <a:chOff x="8645145" y="2342747"/>
              <a:chExt cx="964863" cy="31383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645145" y="2346221"/>
                <a:ext cx="753057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제목 검색기능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347187" y="2393762"/>
                <a:ext cx="313836" cy="21180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39C508-CDD3-4A9A-8612-A338F89C2803}"/>
              </a:ext>
            </a:extLst>
          </p:cNvPr>
          <p:cNvGrpSpPr/>
          <p:nvPr/>
        </p:nvGrpSpPr>
        <p:grpSpPr>
          <a:xfrm>
            <a:off x="3496269" y="2564606"/>
            <a:ext cx="6286088" cy="3626645"/>
            <a:chOff x="3496269" y="2564606"/>
            <a:chExt cx="6286088" cy="3626645"/>
          </a:xfrm>
        </p:grpSpPr>
        <p:grpSp>
          <p:nvGrpSpPr>
            <p:cNvPr id="26" name="그룹 25"/>
            <p:cNvGrpSpPr/>
            <p:nvPr/>
          </p:nvGrpSpPr>
          <p:grpSpPr>
            <a:xfrm>
              <a:off x="8602989" y="2620632"/>
              <a:ext cx="1179368" cy="461665"/>
              <a:chOff x="8035506" y="2246415"/>
              <a:chExt cx="889983" cy="51726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255798" y="2246415"/>
                <a:ext cx="669691" cy="5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최근 순서 공지사항</a:t>
                </a: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3496269" y="2564606"/>
              <a:ext cx="5057181" cy="362664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25645" y="6220228"/>
            <a:ext cx="2959039" cy="287341"/>
            <a:chOff x="1744427" y="2230289"/>
            <a:chExt cx="2775025" cy="287341"/>
          </a:xfrm>
        </p:grpSpPr>
        <p:sp>
          <p:nvSpPr>
            <p:cNvPr id="23" name="직사각형 22"/>
            <p:cNvSpPr/>
            <p:nvPr/>
          </p:nvSpPr>
          <p:spPr>
            <a:xfrm>
              <a:off x="3435390" y="2262137"/>
              <a:ext cx="1084062" cy="25548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744427" y="2230289"/>
              <a:ext cx="1637868" cy="287341"/>
              <a:chOff x="8493476" y="2334640"/>
              <a:chExt cx="1116532" cy="321943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493476" y="2334640"/>
                <a:ext cx="904726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페이지 이동 기능</a:t>
                </a:r>
              </a:p>
            </p:txBody>
          </p:sp>
          <p:sp>
            <p:nvSpPr>
              <p:cNvPr id="30" name="아래쪽 화살표 29"/>
              <p:cNvSpPr/>
              <p:nvPr/>
            </p:nvSpPr>
            <p:spPr>
              <a:xfrm rot="16200000">
                <a:off x="9347187" y="2393762"/>
                <a:ext cx="313836" cy="21180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5092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203160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공지사항 상세 내용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0703" y="2009775"/>
            <a:ext cx="6470698" cy="1907884"/>
            <a:chOff x="2194328" y="2011089"/>
            <a:chExt cx="4694579" cy="2289398"/>
          </a:xfrm>
        </p:grpSpPr>
        <p:sp>
          <p:nvSpPr>
            <p:cNvPr id="4" name="직사각형 3"/>
            <p:cNvSpPr/>
            <p:nvPr/>
          </p:nvSpPr>
          <p:spPr>
            <a:xfrm>
              <a:off x="3169610" y="2011089"/>
              <a:ext cx="3719297" cy="228939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194328" y="2202146"/>
              <a:ext cx="938569" cy="343303"/>
              <a:chOff x="8800204" y="2303115"/>
              <a:chExt cx="639823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800204" y="2346223"/>
                <a:ext cx="469241" cy="29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공지 상세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161925" y="2409659"/>
                <a:ext cx="384645" cy="1715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DD95A-02BC-43D5-AE2D-1AFFB8247C54}"/>
              </a:ext>
            </a:extLst>
          </p:cNvPr>
          <p:cNvGrpSpPr/>
          <p:nvPr/>
        </p:nvGrpSpPr>
        <p:grpSpPr>
          <a:xfrm>
            <a:off x="2088853" y="3949725"/>
            <a:ext cx="2223089" cy="309059"/>
            <a:chOff x="2132125" y="1917162"/>
            <a:chExt cx="1612881" cy="3708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637532-498B-419E-8022-8B961C18DD44}"/>
                </a:ext>
              </a:extLst>
            </p:cNvPr>
            <p:cNvSpPr/>
            <p:nvPr/>
          </p:nvSpPr>
          <p:spPr>
            <a:xfrm>
              <a:off x="3181783" y="1917162"/>
              <a:ext cx="563223" cy="34330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17FA94-997B-48C3-832E-EE66519C7142}"/>
                </a:ext>
              </a:extLst>
            </p:cNvPr>
            <p:cNvGrpSpPr/>
            <p:nvPr/>
          </p:nvGrpSpPr>
          <p:grpSpPr>
            <a:xfrm>
              <a:off x="2132125" y="1917163"/>
              <a:ext cx="1012457" cy="370858"/>
              <a:chOff x="8757807" y="1983813"/>
              <a:chExt cx="690193" cy="4155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8CB825-A4CC-4910-AC97-22413F6829D6}"/>
                  </a:ext>
                </a:extLst>
              </p:cNvPr>
              <p:cNvSpPr txBox="1"/>
              <p:nvPr/>
            </p:nvSpPr>
            <p:spPr>
              <a:xfrm>
                <a:off x="8757807" y="2026915"/>
                <a:ext cx="519606" cy="372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>
                    <a:solidFill>
                      <a:srgbClr val="554F4D"/>
                    </a:solidFill>
                  </a:rPr>
                  <a:t>리스트 이동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17" name="아래쪽 화살표 35">
                <a:extLst>
                  <a:ext uri="{FF2B5EF4-FFF2-40B4-BE49-F238E27FC236}">
                    <a16:creationId xmlns:a16="http://schemas.microsoft.com/office/drawing/2014/main" id="{037E56CA-5FDC-45BC-93F2-900FA0C3E045}"/>
                  </a:ext>
                </a:extLst>
              </p:cNvPr>
              <p:cNvSpPr/>
              <p:nvPr/>
            </p:nvSpPr>
            <p:spPr>
              <a:xfrm rot="16200000">
                <a:off x="9169898" y="2090357"/>
                <a:ext cx="384645" cy="1715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2026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75" y="1206508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문의 </a:t>
            </a:r>
            <a:r>
              <a:rPr lang="ko-KR" altLang="en-US" dirty="0" err="1">
                <a:solidFill>
                  <a:srgbClr val="554F4D"/>
                </a:solidFill>
              </a:rPr>
              <a:t>게시글</a:t>
            </a:r>
            <a:r>
              <a:rPr lang="ko-KR" altLang="en-US" dirty="0">
                <a:solidFill>
                  <a:srgbClr val="554F4D"/>
                </a:solidFill>
              </a:rPr>
              <a:t> 리스트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57112" y="2141298"/>
            <a:ext cx="3447702" cy="280106"/>
            <a:chOff x="1456859" y="2308329"/>
            <a:chExt cx="3233303" cy="280106"/>
          </a:xfrm>
        </p:grpSpPr>
        <p:sp>
          <p:nvSpPr>
            <p:cNvPr id="4" name="직사각형 3"/>
            <p:cNvSpPr/>
            <p:nvPr/>
          </p:nvSpPr>
          <p:spPr>
            <a:xfrm>
              <a:off x="3435391" y="2376831"/>
              <a:ext cx="1254771" cy="164129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456859" y="2308329"/>
              <a:ext cx="1925425" cy="280106"/>
              <a:chOff x="8297448" y="2422079"/>
              <a:chExt cx="1312560" cy="31383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297448" y="2422079"/>
                <a:ext cx="1100755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카테고리 별 검색기능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347187" y="2473095"/>
                <a:ext cx="313836" cy="21180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764280" y="2400708"/>
            <a:ext cx="6253674" cy="3525639"/>
            <a:chOff x="3764280" y="2400708"/>
            <a:chExt cx="6253674" cy="3525639"/>
          </a:xfrm>
        </p:grpSpPr>
        <p:grpSp>
          <p:nvGrpSpPr>
            <p:cNvPr id="26" name="그룹 25"/>
            <p:cNvGrpSpPr/>
            <p:nvPr/>
          </p:nvGrpSpPr>
          <p:grpSpPr>
            <a:xfrm>
              <a:off x="8706505" y="2456734"/>
              <a:ext cx="1311449" cy="461665"/>
              <a:chOff x="8035506" y="2246415"/>
              <a:chExt cx="989655" cy="51726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255798" y="2246415"/>
                <a:ext cx="769363" cy="5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최근 순서 문의 </a:t>
                </a:r>
                <a:r>
                  <a:rPr lang="ko-KR" altLang="en-US" sz="1200" dirty="0" err="1">
                    <a:solidFill>
                      <a:srgbClr val="554F4D"/>
                    </a:solidFill>
                  </a:rPr>
                  <a:t>게시글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3764280" y="2400708"/>
              <a:ext cx="4892687" cy="3525639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87522" y="5953126"/>
            <a:ext cx="3203007" cy="289632"/>
            <a:chOff x="1389455" y="2227999"/>
            <a:chExt cx="3003821" cy="289632"/>
          </a:xfrm>
        </p:grpSpPr>
        <p:sp>
          <p:nvSpPr>
            <p:cNvPr id="23" name="직사각형 22"/>
            <p:cNvSpPr/>
            <p:nvPr/>
          </p:nvSpPr>
          <p:spPr>
            <a:xfrm>
              <a:off x="3146126" y="2237525"/>
              <a:ext cx="1247150" cy="27168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89455" y="2227999"/>
              <a:ext cx="1695052" cy="289632"/>
              <a:chOff x="8251507" y="2332075"/>
              <a:chExt cx="1155516" cy="32451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251507" y="2332075"/>
                <a:ext cx="943709" cy="31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페이지 이동 기능</a:t>
                </a:r>
              </a:p>
            </p:txBody>
          </p:sp>
          <p:sp>
            <p:nvSpPr>
              <p:cNvPr id="30" name="아래쪽 화살표 29"/>
              <p:cNvSpPr/>
              <p:nvPr/>
            </p:nvSpPr>
            <p:spPr>
              <a:xfrm rot="16200000">
                <a:off x="9144202" y="2393764"/>
                <a:ext cx="313836" cy="21180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93231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190602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문의 </a:t>
            </a:r>
            <a:r>
              <a:rPr lang="ko-KR" altLang="en-US" dirty="0" err="1">
                <a:solidFill>
                  <a:srgbClr val="554F4D"/>
                </a:solidFill>
              </a:rPr>
              <a:t>게시글</a:t>
            </a:r>
            <a:r>
              <a:rPr lang="ko-KR" altLang="en-US" dirty="0">
                <a:solidFill>
                  <a:srgbClr val="554F4D"/>
                </a:solidFill>
              </a:rPr>
              <a:t> 상세 내용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49955" y="1931501"/>
            <a:ext cx="6885987" cy="1675765"/>
            <a:chOff x="2190565" y="1917163"/>
            <a:chExt cx="4657500" cy="1629682"/>
          </a:xfrm>
        </p:grpSpPr>
        <p:sp>
          <p:nvSpPr>
            <p:cNvPr id="4" name="직사각형 3"/>
            <p:cNvSpPr/>
            <p:nvPr/>
          </p:nvSpPr>
          <p:spPr>
            <a:xfrm>
              <a:off x="3394547" y="1917163"/>
              <a:ext cx="3453518" cy="162968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190565" y="2195574"/>
              <a:ext cx="1171097" cy="343303"/>
              <a:chOff x="8797621" y="2295752"/>
              <a:chExt cx="798336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797621" y="2346226"/>
                <a:ext cx="630862" cy="301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문의 </a:t>
                </a:r>
                <a:r>
                  <a:rPr lang="ko-KR" altLang="en-US" sz="1200" dirty="0" err="1">
                    <a:solidFill>
                      <a:srgbClr val="554F4D"/>
                    </a:solidFill>
                  </a:rPr>
                  <a:t>게시글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 상세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319897" y="2404338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1749946" y="4407281"/>
            <a:ext cx="6885996" cy="715836"/>
            <a:chOff x="2190559" y="1917163"/>
            <a:chExt cx="4657506" cy="696151"/>
          </a:xfrm>
        </p:grpSpPr>
        <p:sp>
          <p:nvSpPr>
            <p:cNvPr id="17" name="직사각형 16"/>
            <p:cNvSpPr/>
            <p:nvPr/>
          </p:nvSpPr>
          <p:spPr>
            <a:xfrm>
              <a:off x="3394547" y="1917163"/>
              <a:ext cx="3453518" cy="69615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190559" y="2102943"/>
              <a:ext cx="1171098" cy="343303"/>
              <a:chOff x="8797620" y="2191970"/>
              <a:chExt cx="798337" cy="38464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797620" y="2234977"/>
                <a:ext cx="630862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문의 </a:t>
                </a:r>
                <a:r>
                  <a:rPr lang="ko-KR" altLang="en-US" sz="1200" dirty="0" err="1">
                    <a:solidFill>
                      <a:srgbClr val="554F4D"/>
                    </a:solidFill>
                  </a:rPr>
                  <a:t>게시글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 댓글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0" name="아래쪽 화살표 19"/>
              <p:cNvSpPr/>
              <p:nvPr/>
            </p:nvSpPr>
            <p:spPr>
              <a:xfrm rot="16200000">
                <a:off x="9319897" y="2300556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0EC8CE-173C-4A7D-B8F1-BC4DCC51E47D}"/>
              </a:ext>
            </a:extLst>
          </p:cNvPr>
          <p:cNvGrpSpPr/>
          <p:nvPr/>
        </p:nvGrpSpPr>
        <p:grpSpPr>
          <a:xfrm>
            <a:off x="1224794" y="3644303"/>
            <a:ext cx="7411148" cy="715836"/>
            <a:chOff x="1835360" y="1917163"/>
            <a:chExt cx="5012705" cy="69615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F4FFCE-F4EB-4AF6-8EB5-70B896AE4362}"/>
                </a:ext>
              </a:extLst>
            </p:cNvPr>
            <p:cNvSpPr/>
            <p:nvPr/>
          </p:nvSpPr>
          <p:spPr>
            <a:xfrm>
              <a:off x="3394547" y="1917163"/>
              <a:ext cx="3453518" cy="69615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4AB15F-3D85-43FA-A9BB-9D6FD4752CDA}"/>
                </a:ext>
              </a:extLst>
            </p:cNvPr>
            <p:cNvGrpSpPr/>
            <p:nvPr/>
          </p:nvGrpSpPr>
          <p:grpSpPr>
            <a:xfrm>
              <a:off x="1835360" y="2050107"/>
              <a:ext cx="1526297" cy="448970"/>
              <a:chOff x="8555481" y="2132775"/>
              <a:chExt cx="1040476" cy="50303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562BE5-B35E-47BB-8010-50FAAA7EABB1}"/>
                  </a:ext>
                </a:extLst>
              </p:cNvPr>
              <p:cNvSpPr txBox="1"/>
              <p:nvPr/>
            </p:nvSpPr>
            <p:spPr>
              <a:xfrm>
                <a:off x="8555481" y="2132775"/>
                <a:ext cx="873001" cy="503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수정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리스트이동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비밀번호 확인 후 삭제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6" name="아래쪽 화살표 19">
                <a:extLst>
                  <a:ext uri="{FF2B5EF4-FFF2-40B4-BE49-F238E27FC236}">
                    <a16:creationId xmlns:a16="http://schemas.microsoft.com/office/drawing/2014/main" id="{23FA937E-F5D5-4DE3-B69C-3DC8ABAA1861}"/>
                  </a:ext>
                </a:extLst>
              </p:cNvPr>
              <p:cNvSpPr/>
              <p:nvPr/>
            </p:nvSpPr>
            <p:spPr>
              <a:xfrm rot="16200000">
                <a:off x="9319897" y="2300556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0855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190602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문의 </a:t>
            </a:r>
            <a:r>
              <a:rPr lang="ko-KR" altLang="en-US" dirty="0" err="1">
                <a:solidFill>
                  <a:srgbClr val="554F4D"/>
                </a:solidFill>
              </a:rPr>
              <a:t>게시글</a:t>
            </a:r>
            <a:r>
              <a:rPr lang="ko-KR" altLang="en-US" dirty="0">
                <a:solidFill>
                  <a:srgbClr val="554F4D"/>
                </a:solidFill>
              </a:rPr>
              <a:t> 상세 내용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18848" y="1931500"/>
            <a:ext cx="6859944" cy="2885051"/>
            <a:chOff x="2208180" y="1917162"/>
            <a:chExt cx="4639885" cy="2805713"/>
          </a:xfrm>
        </p:grpSpPr>
        <p:sp>
          <p:nvSpPr>
            <p:cNvPr id="4" name="직사각형 3"/>
            <p:cNvSpPr/>
            <p:nvPr/>
          </p:nvSpPr>
          <p:spPr>
            <a:xfrm>
              <a:off x="3394547" y="1917162"/>
              <a:ext cx="3453518" cy="280571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208180" y="2195574"/>
              <a:ext cx="1174089" cy="343303"/>
              <a:chOff x="8809633" y="2295752"/>
              <a:chExt cx="800376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809633" y="2337085"/>
                <a:ext cx="632902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문의 게시글 수정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333949" y="2404338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1006682" y="5172122"/>
            <a:ext cx="3823936" cy="353010"/>
            <a:chOff x="1724284" y="2195573"/>
            <a:chExt cx="2586410" cy="343303"/>
          </a:xfrm>
        </p:grpSpPr>
        <p:sp>
          <p:nvSpPr>
            <p:cNvPr id="17" name="직사각형 16"/>
            <p:cNvSpPr/>
            <p:nvPr/>
          </p:nvSpPr>
          <p:spPr>
            <a:xfrm>
              <a:off x="3394547" y="2240621"/>
              <a:ext cx="916147" cy="26938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724284" y="2195573"/>
              <a:ext cx="1657997" cy="343303"/>
              <a:chOff x="8479754" y="2295760"/>
              <a:chExt cx="1130255" cy="38464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479754" y="2346232"/>
                <a:ext cx="970056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수정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초기화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리스트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0" name="아래쪽 화살표 19"/>
              <p:cNvSpPr/>
              <p:nvPr/>
            </p:nvSpPr>
            <p:spPr>
              <a:xfrm rot="16200000">
                <a:off x="9333949" y="2404346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898714" y="4816551"/>
            <a:ext cx="6680079" cy="370920"/>
            <a:chOff x="2327631" y="2194330"/>
            <a:chExt cx="4518229" cy="360721"/>
          </a:xfrm>
        </p:grpSpPr>
        <p:sp>
          <p:nvSpPr>
            <p:cNvPr id="24" name="직사각형 23"/>
            <p:cNvSpPr/>
            <p:nvPr/>
          </p:nvSpPr>
          <p:spPr>
            <a:xfrm>
              <a:off x="3394547" y="2194330"/>
              <a:ext cx="3451313" cy="36072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327631" y="2195573"/>
              <a:ext cx="1054628" cy="343303"/>
              <a:chOff x="8891069" y="2295760"/>
              <a:chExt cx="718940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891069" y="2345536"/>
                <a:ext cx="538290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비밀번호 확인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333949" y="2404346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44846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305A761-5E8B-4A9C-8A40-FCDD9A60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1179645"/>
            <a:ext cx="960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상품 등록 현황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65784" y="1334990"/>
            <a:ext cx="7387714" cy="4079415"/>
            <a:chOff x="2361914" y="1267048"/>
            <a:chExt cx="4996855" cy="4581120"/>
          </a:xfrm>
        </p:grpSpPr>
        <p:sp>
          <p:nvSpPr>
            <p:cNvPr id="4" name="직사각형 3"/>
            <p:cNvSpPr/>
            <p:nvPr/>
          </p:nvSpPr>
          <p:spPr>
            <a:xfrm>
              <a:off x="3394547" y="1267048"/>
              <a:ext cx="3964222" cy="4581120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361914" y="2195574"/>
              <a:ext cx="1020362" cy="343303"/>
              <a:chOff x="8914429" y="2295752"/>
              <a:chExt cx="695580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914429" y="2313811"/>
                <a:ext cx="545158" cy="34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상품등록 현황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333949" y="2404338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6083300" y="5432000"/>
            <a:ext cx="1795255" cy="353010"/>
            <a:chOff x="2582131" y="2177048"/>
            <a:chExt cx="1214263" cy="343303"/>
          </a:xfrm>
        </p:grpSpPr>
        <p:sp>
          <p:nvSpPr>
            <p:cNvPr id="17" name="직사각형 16"/>
            <p:cNvSpPr/>
            <p:nvPr/>
          </p:nvSpPr>
          <p:spPr>
            <a:xfrm>
              <a:off x="3394547" y="2195573"/>
              <a:ext cx="401847" cy="31443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582131" y="2177048"/>
              <a:ext cx="800143" cy="343303"/>
              <a:chOff x="9064552" y="2275003"/>
              <a:chExt cx="545457" cy="38464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9064552" y="2325475"/>
                <a:ext cx="385257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상품등록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0" name="아래쪽 화살표 19"/>
              <p:cNvSpPr/>
              <p:nvPr/>
            </p:nvSpPr>
            <p:spPr>
              <a:xfrm rot="16200000">
                <a:off x="9333949" y="2383589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1317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6CB9B0-5A67-41B0-885A-63A48851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1190602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상품 상세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08345" y="1931500"/>
            <a:ext cx="5218572" cy="2885051"/>
            <a:chOff x="2809817" y="1917162"/>
            <a:chExt cx="3529707" cy="2805713"/>
          </a:xfrm>
        </p:grpSpPr>
        <p:sp>
          <p:nvSpPr>
            <p:cNvPr id="4" name="직사각형 3"/>
            <p:cNvSpPr/>
            <p:nvPr/>
          </p:nvSpPr>
          <p:spPr>
            <a:xfrm>
              <a:off x="4026359" y="1917162"/>
              <a:ext cx="2313165" cy="280571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09817" y="2138465"/>
              <a:ext cx="1134176" cy="343303"/>
              <a:chOff x="9219779" y="2231766"/>
              <a:chExt cx="773168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19779" y="2273178"/>
                <a:ext cx="632903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등록된 상품 내용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16887" y="2340352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2608348" y="4740874"/>
            <a:ext cx="3557907" cy="353009"/>
            <a:chOff x="2805696" y="2120737"/>
            <a:chExt cx="2396249" cy="343303"/>
          </a:xfrm>
        </p:grpSpPr>
        <p:sp>
          <p:nvSpPr>
            <p:cNvPr id="24" name="직사각형 23"/>
            <p:cNvSpPr/>
            <p:nvPr/>
          </p:nvSpPr>
          <p:spPr>
            <a:xfrm>
              <a:off x="4017073" y="2194330"/>
              <a:ext cx="1184872" cy="235356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05696" y="2120737"/>
              <a:ext cx="1129387" cy="343303"/>
              <a:chOff x="9216952" y="2211914"/>
              <a:chExt cx="769902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9216952" y="2239156"/>
                <a:ext cx="630211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수정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삭제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취소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710794" y="2320500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8052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F98BDE-821B-4B2D-B8CE-843B3E77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1190602"/>
            <a:ext cx="960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상품 등록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84928" y="2238708"/>
            <a:ext cx="5363672" cy="3182921"/>
            <a:chOff x="2809817" y="1917162"/>
            <a:chExt cx="3627849" cy="3095391"/>
          </a:xfrm>
        </p:grpSpPr>
        <p:sp>
          <p:nvSpPr>
            <p:cNvPr id="4" name="직사각형 3"/>
            <p:cNvSpPr/>
            <p:nvPr/>
          </p:nvSpPr>
          <p:spPr>
            <a:xfrm>
              <a:off x="4026359" y="1917162"/>
              <a:ext cx="2411307" cy="309539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09817" y="2138465"/>
              <a:ext cx="1134176" cy="343303"/>
              <a:chOff x="9219779" y="2231766"/>
              <a:chExt cx="773168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19779" y="2273178"/>
                <a:ext cx="632903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등록할 상품 내용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16887" y="2340352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996439" y="5380944"/>
            <a:ext cx="4041947" cy="353009"/>
            <a:chOff x="2479696" y="2120737"/>
            <a:chExt cx="2722249" cy="343303"/>
          </a:xfrm>
        </p:grpSpPr>
        <p:sp>
          <p:nvSpPr>
            <p:cNvPr id="24" name="직사각형 23"/>
            <p:cNvSpPr/>
            <p:nvPr/>
          </p:nvSpPr>
          <p:spPr>
            <a:xfrm>
              <a:off x="4017073" y="2194330"/>
              <a:ext cx="1184872" cy="235356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479696" y="2120737"/>
              <a:ext cx="1455379" cy="343303"/>
              <a:chOff x="8994723" y="2211914"/>
              <a:chExt cx="992131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94723" y="2256245"/>
                <a:ext cx="852439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등록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초기화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작성취소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710794" y="2320500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77334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988E3F-3A2D-4FC8-8AA7-F2A482F6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8" y="1238203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공지사항 등록 현황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6007" y="2426450"/>
            <a:ext cx="5408445" cy="2816669"/>
            <a:chOff x="2809817" y="1917162"/>
            <a:chExt cx="3658132" cy="2739211"/>
          </a:xfrm>
        </p:grpSpPr>
        <p:sp>
          <p:nvSpPr>
            <p:cNvPr id="4" name="직사각형 3"/>
            <p:cNvSpPr/>
            <p:nvPr/>
          </p:nvSpPr>
          <p:spPr>
            <a:xfrm>
              <a:off x="4026360" y="1917162"/>
              <a:ext cx="2441589" cy="273921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09817" y="2138465"/>
              <a:ext cx="1134176" cy="343303"/>
              <a:chOff x="9219779" y="2231766"/>
              <a:chExt cx="773168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19779" y="2273178"/>
                <a:ext cx="632903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등록된 공지사항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16887" y="2340352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2753177" y="2085346"/>
            <a:ext cx="2263441" cy="353009"/>
            <a:chOff x="3138802" y="2120737"/>
            <a:chExt cx="1524426" cy="343303"/>
          </a:xfrm>
        </p:grpSpPr>
        <p:sp>
          <p:nvSpPr>
            <p:cNvPr id="24" name="직사각형 23"/>
            <p:cNvSpPr/>
            <p:nvPr/>
          </p:nvSpPr>
          <p:spPr>
            <a:xfrm>
              <a:off x="4017073" y="2167634"/>
              <a:ext cx="646155" cy="26205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138802" y="2120737"/>
              <a:ext cx="796264" cy="343303"/>
              <a:chOff x="9444041" y="2211914"/>
              <a:chExt cx="542813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9444041" y="2244708"/>
                <a:ext cx="401944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검색기능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710794" y="2320500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90C06E-56AA-4B95-B724-6EDF89AAAB2A}"/>
              </a:ext>
            </a:extLst>
          </p:cNvPr>
          <p:cNvGrpSpPr/>
          <p:nvPr/>
        </p:nvGrpSpPr>
        <p:grpSpPr>
          <a:xfrm>
            <a:off x="7593741" y="5158133"/>
            <a:ext cx="1852266" cy="343303"/>
            <a:chOff x="8233161" y="2620633"/>
            <a:chExt cx="1852266" cy="3433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2B64E9F-D61B-4FE2-BBEC-014783AFD297}"/>
                </a:ext>
              </a:extLst>
            </p:cNvPr>
            <p:cNvGrpSpPr/>
            <p:nvPr/>
          </p:nvGrpSpPr>
          <p:grpSpPr>
            <a:xfrm>
              <a:off x="8602983" y="2620633"/>
              <a:ext cx="1482444" cy="343303"/>
              <a:chOff x="8035506" y="2246415"/>
              <a:chExt cx="1118693" cy="38464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079A3C-CDCB-4631-B6A2-8ECF315D65C0}"/>
                  </a:ext>
                </a:extLst>
              </p:cNvPr>
              <p:cNvSpPr txBox="1"/>
              <p:nvPr/>
            </p:nvSpPr>
            <p:spPr>
              <a:xfrm>
                <a:off x="8255797" y="2284012"/>
                <a:ext cx="898402" cy="31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554F4D"/>
                    </a:solidFill>
                  </a:rPr>
                  <a:t>공지사항 작성</a:t>
                </a:r>
              </a:p>
            </p:txBody>
          </p:sp>
          <p:sp>
            <p:nvSpPr>
              <p:cNvPr id="30" name="아래쪽 화살표 27">
                <a:extLst>
                  <a:ext uri="{FF2B5EF4-FFF2-40B4-BE49-F238E27FC236}">
                    <a16:creationId xmlns:a16="http://schemas.microsoft.com/office/drawing/2014/main" id="{8E2B79D3-45DC-49B4-A1E0-B8DBEB9FB37E}"/>
                  </a:ext>
                </a:extLst>
              </p:cNvPr>
              <p:cNvSpPr/>
              <p:nvPr/>
            </p:nvSpPr>
            <p:spPr>
              <a:xfrm rot="5400000">
                <a:off x="7964033" y="2317888"/>
                <a:ext cx="384645" cy="241699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7CA67-3656-4CD1-B41C-3C7A8A00167F}"/>
                </a:ext>
              </a:extLst>
            </p:cNvPr>
            <p:cNvSpPr/>
            <p:nvPr/>
          </p:nvSpPr>
          <p:spPr>
            <a:xfrm>
              <a:off x="8233161" y="2705618"/>
              <a:ext cx="320289" cy="18930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1356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1) </a:t>
            </a:r>
            <a:r>
              <a:rPr lang="ko-KR" altLang="en-US" sz="3600" dirty="0">
                <a:solidFill>
                  <a:srgbClr val="554F4D"/>
                </a:solidFill>
              </a:rPr>
              <a:t>개발동기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554F4D"/>
                </a:solidFill>
              </a:rPr>
              <a:t>Part 1 </a:t>
            </a:r>
            <a:r>
              <a:rPr lang="ko-KR" altLang="en-US" sz="1100" dirty="0">
                <a:solidFill>
                  <a:srgbClr val="554F4D"/>
                </a:solidFill>
              </a:rPr>
              <a:t>프로젝트 개요</a:t>
            </a:r>
          </a:p>
        </p:txBody>
      </p:sp>
      <p:pic>
        <p:nvPicPr>
          <p:cNvPr id="26" name="그래픽 25" descr="원형 순서도">
            <a:extLst>
              <a:ext uri="{FF2B5EF4-FFF2-40B4-BE49-F238E27FC236}">
                <a16:creationId xmlns:a16="http://schemas.microsoft.com/office/drawing/2014/main" id="{DE373DE8-5538-4FE6-B88B-A3B00672B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5248" y="2655679"/>
            <a:ext cx="1564640" cy="156464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4570583" y="5596508"/>
            <a:ext cx="3050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많은 기능 구현을 할 수 있는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사이트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558241" y="5596508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자주 이용하는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웹 사이트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8342112" y="5596508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잘 활용할 수 있는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사이트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래픽 3" descr="목록 단색으로 채워진">
            <a:extLst>
              <a:ext uri="{FF2B5EF4-FFF2-40B4-BE49-F238E27FC236}">
                <a16:creationId xmlns:a16="http://schemas.microsoft.com/office/drawing/2014/main" id="{C1CCE797-E25F-404A-84D0-44A36A62C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5883" y="2678883"/>
            <a:ext cx="1500234" cy="1500234"/>
          </a:xfrm>
          <a:prstGeom prst="rect">
            <a:avLst/>
          </a:prstGeom>
        </p:spPr>
      </p:pic>
      <p:pic>
        <p:nvPicPr>
          <p:cNvPr id="8" name="그래픽 7" descr="클라우드 컴퓨팅 단색으로 채워진">
            <a:extLst>
              <a:ext uri="{FF2B5EF4-FFF2-40B4-BE49-F238E27FC236}">
                <a16:creationId xmlns:a16="http://schemas.microsoft.com/office/drawing/2014/main" id="{364F514A-8437-4BFB-8E27-109E2CDB68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423" y="2792332"/>
            <a:ext cx="1291333" cy="1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96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501768-EF92-481C-809F-8A592278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7" y="1143000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공지사항 상세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2241" y="2228102"/>
            <a:ext cx="7758903" cy="2072545"/>
            <a:chOff x="2761292" y="1918122"/>
            <a:chExt cx="5247922" cy="2015550"/>
          </a:xfrm>
        </p:grpSpPr>
        <p:sp>
          <p:nvSpPr>
            <p:cNvPr id="4" name="직사각형 3"/>
            <p:cNvSpPr/>
            <p:nvPr/>
          </p:nvSpPr>
          <p:spPr>
            <a:xfrm>
              <a:off x="4050258" y="1918122"/>
              <a:ext cx="3958956" cy="2015550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761292" y="2154056"/>
              <a:ext cx="1260604" cy="343303"/>
              <a:chOff x="9186699" y="2249235"/>
              <a:chExt cx="859354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186699" y="2290647"/>
                <a:ext cx="719091" cy="301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공지사항 상세 내용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113242" y="4332409"/>
            <a:ext cx="4834544" cy="359281"/>
            <a:chOff x="2497359" y="2161530"/>
            <a:chExt cx="3256065" cy="349404"/>
          </a:xfrm>
        </p:grpSpPr>
        <p:sp>
          <p:nvSpPr>
            <p:cNvPr id="24" name="직사각형 23"/>
            <p:cNvSpPr/>
            <p:nvPr/>
          </p:nvSpPr>
          <p:spPr>
            <a:xfrm>
              <a:off x="3935075" y="2167634"/>
              <a:ext cx="1818349" cy="343300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497359" y="2161530"/>
              <a:ext cx="1409459" cy="343303"/>
              <a:chOff x="9006771" y="2257617"/>
              <a:chExt cx="960828" cy="3846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9006771" y="2299121"/>
                <a:ext cx="820766" cy="301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비밀번호 입력 후 삭제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28" name="아래쪽 화살표 27"/>
              <p:cNvSpPr/>
              <p:nvPr/>
            </p:nvSpPr>
            <p:spPr>
              <a:xfrm rot="16200000">
                <a:off x="9691539" y="2366203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7EB262-C193-49F4-B7A7-15EB04A4ED13}"/>
              </a:ext>
            </a:extLst>
          </p:cNvPr>
          <p:cNvGrpSpPr/>
          <p:nvPr/>
        </p:nvGrpSpPr>
        <p:grpSpPr>
          <a:xfrm>
            <a:off x="1022211" y="4711006"/>
            <a:ext cx="4925571" cy="359281"/>
            <a:chOff x="2436051" y="2161530"/>
            <a:chExt cx="3317373" cy="34940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708839-DFEE-45F9-BE97-A55991FB4456}"/>
                </a:ext>
              </a:extLst>
            </p:cNvPr>
            <p:cNvSpPr/>
            <p:nvPr/>
          </p:nvSpPr>
          <p:spPr>
            <a:xfrm>
              <a:off x="3935075" y="2167634"/>
              <a:ext cx="1818349" cy="343300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B4F758-F993-4DCC-8842-F42821A71F52}"/>
                </a:ext>
              </a:extLst>
            </p:cNvPr>
            <p:cNvGrpSpPr/>
            <p:nvPr/>
          </p:nvGrpSpPr>
          <p:grpSpPr>
            <a:xfrm>
              <a:off x="2436051" y="2161530"/>
              <a:ext cx="1470761" cy="343303"/>
              <a:chOff x="8964981" y="2257617"/>
              <a:chExt cx="1002618" cy="38464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392715-6D4C-41B6-B42A-A5782C7AE80C}"/>
                  </a:ext>
                </a:extLst>
              </p:cNvPr>
              <p:cNvSpPr txBox="1"/>
              <p:nvPr/>
            </p:nvSpPr>
            <p:spPr>
              <a:xfrm>
                <a:off x="8964981" y="2298937"/>
                <a:ext cx="860521" cy="301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수정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삭제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리스트 이동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45" name="아래쪽 화살표 27">
                <a:extLst>
                  <a:ext uri="{FF2B5EF4-FFF2-40B4-BE49-F238E27FC236}">
                    <a16:creationId xmlns:a16="http://schemas.microsoft.com/office/drawing/2014/main" id="{771E7D64-9E51-4B61-9F0E-78BDC44E53D3}"/>
                  </a:ext>
                </a:extLst>
              </p:cNvPr>
              <p:cNvSpPr/>
              <p:nvPr/>
            </p:nvSpPr>
            <p:spPr>
              <a:xfrm rot="16200000">
                <a:off x="9691539" y="2366203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2629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6" y="1206459"/>
            <a:ext cx="9600000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공지사항 수정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95594" y="2175339"/>
            <a:ext cx="7646484" cy="2029655"/>
            <a:chOff x="2761292" y="1918122"/>
            <a:chExt cx="5171885" cy="1973839"/>
          </a:xfrm>
        </p:grpSpPr>
        <p:sp>
          <p:nvSpPr>
            <p:cNvPr id="4" name="직사각형 3"/>
            <p:cNvSpPr/>
            <p:nvPr/>
          </p:nvSpPr>
          <p:spPr>
            <a:xfrm>
              <a:off x="4050258" y="1918122"/>
              <a:ext cx="3882919" cy="1973839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761292" y="2154056"/>
              <a:ext cx="1260604" cy="343303"/>
              <a:chOff x="9186699" y="2249235"/>
              <a:chExt cx="859354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186699" y="2290647"/>
                <a:ext cx="719091" cy="301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rgbClr val="554F4D"/>
                    </a:solidFill>
                  </a:rPr>
                  <a:t>공지사항 수정</a:t>
                </a:r>
                <a:endParaRPr lang="ko-KR" altLang="en-US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7EB262-C193-49F4-B7A7-15EB04A4ED13}"/>
              </a:ext>
            </a:extLst>
          </p:cNvPr>
          <p:cNvGrpSpPr/>
          <p:nvPr/>
        </p:nvGrpSpPr>
        <p:grpSpPr>
          <a:xfrm>
            <a:off x="877988" y="4235502"/>
            <a:ext cx="3697188" cy="353008"/>
            <a:chOff x="2439640" y="2161530"/>
            <a:chExt cx="2490056" cy="34330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708839-DFEE-45F9-BE97-A55991FB4456}"/>
                </a:ext>
              </a:extLst>
            </p:cNvPr>
            <p:cNvSpPr/>
            <p:nvPr/>
          </p:nvSpPr>
          <p:spPr>
            <a:xfrm>
              <a:off x="3935075" y="2176900"/>
              <a:ext cx="994621" cy="29097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B4F758-F993-4DCC-8842-F42821A71F52}"/>
                </a:ext>
              </a:extLst>
            </p:cNvPr>
            <p:cNvGrpSpPr/>
            <p:nvPr/>
          </p:nvGrpSpPr>
          <p:grpSpPr>
            <a:xfrm>
              <a:off x="2439640" y="2161530"/>
              <a:ext cx="1467191" cy="343303"/>
              <a:chOff x="8967416" y="2257617"/>
              <a:chExt cx="1000183" cy="38464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392715-6D4C-41B6-B42A-A5782C7AE80C}"/>
                  </a:ext>
                </a:extLst>
              </p:cNvPr>
              <p:cNvSpPr txBox="1"/>
              <p:nvPr/>
            </p:nvSpPr>
            <p:spPr>
              <a:xfrm>
                <a:off x="8967416" y="2299027"/>
                <a:ext cx="860521" cy="301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수정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삭제</a:t>
                </a:r>
                <a:r>
                  <a:rPr lang="en-US" altLang="ko-KR" sz="1200" dirty="0">
                    <a:solidFill>
                      <a:srgbClr val="554F4D"/>
                    </a:solidFill>
                  </a:rPr>
                  <a:t>, </a:t>
                </a:r>
                <a:r>
                  <a:rPr lang="ko-KR" altLang="en-US" sz="1200" dirty="0">
                    <a:solidFill>
                      <a:srgbClr val="554F4D"/>
                    </a:solidFill>
                  </a:rPr>
                  <a:t>리스트 이동</a:t>
                </a:r>
                <a:endParaRPr lang="en-US" altLang="ko-KR" sz="12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45" name="아래쪽 화살표 27">
                <a:extLst>
                  <a:ext uri="{FF2B5EF4-FFF2-40B4-BE49-F238E27FC236}">
                    <a16:creationId xmlns:a16="http://schemas.microsoft.com/office/drawing/2014/main" id="{771E7D64-9E51-4B61-9F0E-78BDC44E53D3}"/>
                  </a:ext>
                </a:extLst>
              </p:cNvPr>
              <p:cNvSpPr/>
              <p:nvPr/>
            </p:nvSpPr>
            <p:spPr>
              <a:xfrm rot="16200000">
                <a:off x="9691539" y="2366203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14333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B9E16DA-3C52-4F73-B1C5-FED8709E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6" y="1136848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문의 게시글 목록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5995" y="2114030"/>
            <a:ext cx="6680109" cy="3976378"/>
            <a:chOff x="2850405" y="1815345"/>
            <a:chExt cx="4518253" cy="3867028"/>
          </a:xfrm>
        </p:grpSpPr>
        <p:sp>
          <p:nvSpPr>
            <p:cNvPr id="4" name="직사각형 3"/>
            <p:cNvSpPr/>
            <p:nvPr/>
          </p:nvSpPr>
          <p:spPr>
            <a:xfrm>
              <a:off x="4108806" y="1815345"/>
              <a:ext cx="3259852" cy="386702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50405" y="2154056"/>
              <a:ext cx="1171490" cy="343303"/>
              <a:chOff x="9247448" y="2249235"/>
              <a:chExt cx="798605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47448" y="2290647"/>
                <a:ext cx="658342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문의 게시글 목록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2065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8981EE-0214-47CE-A49E-BB2F72CB2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03" y="1143000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468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문의 게시글 상세</a:t>
            </a:r>
            <a:r>
              <a:rPr lang="en-US" altLang="ko-KR" dirty="0">
                <a:solidFill>
                  <a:srgbClr val="554F4D"/>
                </a:solidFill>
              </a:rPr>
              <a:t>, </a:t>
            </a:r>
            <a:r>
              <a:rPr lang="ko-KR" altLang="en-US" dirty="0">
                <a:solidFill>
                  <a:srgbClr val="554F4D"/>
                </a:solidFill>
              </a:rPr>
              <a:t>댓글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0597" y="1862360"/>
            <a:ext cx="7014897" cy="1661016"/>
            <a:chOff x="2873952" y="1815345"/>
            <a:chExt cx="4744695" cy="1615338"/>
          </a:xfrm>
        </p:grpSpPr>
        <p:sp>
          <p:nvSpPr>
            <p:cNvPr id="4" name="직사각형 3"/>
            <p:cNvSpPr/>
            <p:nvPr/>
          </p:nvSpPr>
          <p:spPr>
            <a:xfrm>
              <a:off x="4108806" y="1815345"/>
              <a:ext cx="3509841" cy="161533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73952" y="2154056"/>
              <a:ext cx="1147943" cy="343303"/>
              <a:chOff x="9263500" y="2249235"/>
              <a:chExt cx="782553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63500" y="2290647"/>
                <a:ext cx="642290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문의 게시글 상세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A957CD-3D49-4D54-88AD-D2807A7E07E8}"/>
              </a:ext>
            </a:extLst>
          </p:cNvPr>
          <p:cNvGrpSpPr/>
          <p:nvPr/>
        </p:nvGrpSpPr>
        <p:grpSpPr>
          <a:xfrm>
            <a:off x="1565784" y="3904088"/>
            <a:ext cx="7049711" cy="2179735"/>
            <a:chOff x="2850405" y="1815344"/>
            <a:chExt cx="4768242" cy="211979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8F71A1-9FAC-4CF5-B30A-70CC01F3FB86}"/>
                </a:ext>
              </a:extLst>
            </p:cNvPr>
            <p:cNvSpPr/>
            <p:nvPr/>
          </p:nvSpPr>
          <p:spPr>
            <a:xfrm>
              <a:off x="4108806" y="1815344"/>
              <a:ext cx="3509841" cy="2119792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4F44F2-FE32-4D52-89CD-4543BDC5416A}"/>
                </a:ext>
              </a:extLst>
            </p:cNvPr>
            <p:cNvGrpSpPr/>
            <p:nvPr/>
          </p:nvGrpSpPr>
          <p:grpSpPr>
            <a:xfrm>
              <a:off x="2850405" y="2154056"/>
              <a:ext cx="1171490" cy="343303"/>
              <a:chOff x="9247448" y="2249235"/>
              <a:chExt cx="798605" cy="38464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977F48-6B22-4DAA-8AF9-3723FEA8CBD2}"/>
                  </a:ext>
                </a:extLst>
              </p:cNvPr>
              <p:cNvSpPr txBox="1"/>
              <p:nvPr/>
            </p:nvSpPr>
            <p:spPr>
              <a:xfrm>
                <a:off x="9247448" y="2290647"/>
                <a:ext cx="658342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댓글 작성 및 삭제</a:t>
                </a:r>
              </a:p>
            </p:txBody>
          </p:sp>
          <p:sp>
            <p:nvSpPr>
              <p:cNvPr id="19" name="아래쪽 화살표 35">
                <a:extLst>
                  <a:ext uri="{FF2B5EF4-FFF2-40B4-BE49-F238E27FC236}">
                    <a16:creationId xmlns:a16="http://schemas.microsoft.com/office/drawing/2014/main" id="{8D80F64C-A199-40FA-8696-2695199BFCE0}"/>
                  </a:ext>
                </a:extLst>
              </p:cNvPr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DF6943-C355-40C9-A62E-5CCEFA8EC3CE}"/>
              </a:ext>
            </a:extLst>
          </p:cNvPr>
          <p:cNvGrpSpPr/>
          <p:nvPr/>
        </p:nvGrpSpPr>
        <p:grpSpPr>
          <a:xfrm>
            <a:off x="1825700" y="3520731"/>
            <a:ext cx="2444297" cy="353012"/>
            <a:chOff x="3026205" y="2154056"/>
            <a:chExt cx="1653259" cy="3433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4218D8-315A-41D1-868B-1FDD52398DB7}"/>
                </a:ext>
              </a:extLst>
            </p:cNvPr>
            <p:cNvSpPr/>
            <p:nvPr/>
          </p:nvSpPr>
          <p:spPr>
            <a:xfrm>
              <a:off x="4108806" y="2191016"/>
              <a:ext cx="570658" cy="306344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74B4BC9-FF34-4BF1-9FC1-24DFEE789E3C}"/>
                </a:ext>
              </a:extLst>
            </p:cNvPr>
            <p:cNvGrpSpPr/>
            <p:nvPr/>
          </p:nvGrpSpPr>
          <p:grpSpPr>
            <a:xfrm>
              <a:off x="3026205" y="2154056"/>
              <a:ext cx="995693" cy="343303"/>
              <a:chOff x="9367289" y="2249235"/>
              <a:chExt cx="678764" cy="38464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FE4291-07AD-47B2-A421-86FBD2062AF8}"/>
                  </a:ext>
                </a:extLst>
              </p:cNvPr>
              <p:cNvSpPr txBox="1"/>
              <p:nvPr/>
            </p:nvSpPr>
            <p:spPr>
              <a:xfrm>
                <a:off x="9367289" y="2290647"/>
                <a:ext cx="538501" cy="30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리스트로 이동</a:t>
                </a:r>
              </a:p>
            </p:txBody>
          </p:sp>
          <p:sp>
            <p:nvSpPr>
              <p:cNvPr id="24" name="아래쪽 화살표 35">
                <a:extLst>
                  <a:ext uri="{FF2B5EF4-FFF2-40B4-BE49-F238E27FC236}">
                    <a16:creationId xmlns:a16="http://schemas.microsoft.com/office/drawing/2014/main" id="{F337B853-907C-40E2-A9B2-D45D9824E320}"/>
                  </a:ext>
                </a:extLst>
              </p:cNvPr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5322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03" y="1142999"/>
            <a:ext cx="8640001" cy="540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3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기능설명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テキスト ボックス 17">
            <a:extLst>
              <a:ext uri="{FF2B5EF4-FFF2-40B4-BE49-F238E27FC236}">
                <a16:creationId xmlns:a16="http://schemas.microsoft.com/office/drawing/2014/main" id="{76557D95-E995-435E-8604-73486BCA8228}"/>
              </a:ext>
            </a:extLst>
          </p:cNvPr>
          <p:cNvSpPr txBox="1"/>
          <p:nvPr/>
        </p:nvSpPr>
        <p:spPr>
          <a:xfrm>
            <a:off x="3400581" y="56408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4F4D"/>
                </a:solidFill>
              </a:rPr>
              <a:t>- </a:t>
            </a:r>
            <a:r>
              <a:rPr lang="ko-KR" altLang="en-US" dirty="0">
                <a:solidFill>
                  <a:srgbClr val="554F4D"/>
                </a:solidFill>
              </a:rPr>
              <a:t>관리자 페이지 </a:t>
            </a:r>
            <a:r>
              <a:rPr lang="en-US" altLang="ko-KR" dirty="0">
                <a:solidFill>
                  <a:srgbClr val="554F4D"/>
                </a:solidFill>
              </a:rPr>
              <a:t>[</a:t>
            </a:r>
            <a:r>
              <a:rPr lang="ko-KR" altLang="en-US" dirty="0">
                <a:solidFill>
                  <a:srgbClr val="554F4D"/>
                </a:solidFill>
              </a:rPr>
              <a:t>회원 등록 현황</a:t>
            </a:r>
            <a:r>
              <a:rPr lang="en-US" altLang="ko-KR" dirty="0">
                <a:solidFill>
                  <a:srgbClr val="554F4D"/>
                </a:solidFill>
              </a:rPr>
              <a:t>]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-</a:t>
            </a:r>
            <a:endParaRPr lang="ja-JP" altLang="en-US" dirty="0">
              <a:solidFill>
                <a:srgbClr val="554F4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0597" y="1862360"/>
            <a:ext cx="7014897" cy="3700240"/>
            <a:chOff x="2873952" y="1815345"/>
            <a:chExt cx="4744695" cy="3598483"/>
          </a:xfrm>
        </p:grpSpPr>
        <p:sp>
          <p:nvSpPr>
            <p:cNvPr id="4" name="직사각형 3"/>
            <p:cNvSpPr/>
            <p:nvPr/>
          </p:nvSpPr>
          <p:spPr>
            <a:xfrm>
              <a:off x="4108806" y="1815345"/>
              <a:ext cx="3509841" cy="359848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73952" y="2154056"/>
              <a:ext cx="1147943" cy="343303"/>
              <a:chOff x="9263500" y="2249235"/>
              <a:chExt cx="782553" cy="38464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9263500" y="2290647"/>
                <a:ext cx="642290" cy="301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554F4D"/>
                    </a:solidFill>
                  </a:rPr>
                  <a:t>회원 등록 현황</a:t>
                </a: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 rot="16200000">
                <a:off x="9769993" y="2357821"/>
                <a:ext cx="384645" cy="16747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81886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9F2B0E-E230-40E4-83F5-70F7DDB13874}"/>
              </a:ext>
            </a:extLst>
          </p:cNvPr>
          <p:cNvGrpSpPr/>
          <p:nvPr/>
        </p:nvGrpSpPr>
        <p:grpSpPr>
          <a:xfrm>
            <a:off x="1001644" y="2025834"/>
            <a:ext cx="2160000" cy="2806331"/>
            <a:chOff x="787400" y="1702669"/>
            <a:chExt cx="2160000" cy="280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709E92-287D-444D-9E32-DB75A248E4CD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17844-CD35-415F-8929-A2DCA7846328}"/>
                </a:ext>
              </a:extLst>
            </p:cNvPr>
            <p:cNvSpPr txBox="1"/>
            <p:nvPr/>
          </p:nvSpPr>
          <p:spPr>
            <a:xfrm>
              <a:off x="1082016" y="295194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프로젝트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시연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C91C10-162E-40B4-9BA3-AB7C7FF9141A}"/>
                </a:ext>
              </a:extLst>
            </p:cNvPr>
            <p:cNvSpPr txBox="1"/>
            <p:nvPr/>
          </p:nvSpPr>
          <p:spPr>
            <a:xfrm>
              <a:off x="1185162" y="1702669"/>
              <a:ext cx="1364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Part3.</a:t>
              </a:r>
              <a:endParaRPr lang="ko-KR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3829292" y="1396558"/>
            <a:ext cx="7454441" cy="3770263"/>
            <a:chOff x="1103979" y="1282258"/>
            <a:chExt cx="7454441" cy="37702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75225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6794689" y="2348999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▶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5219897" y="443205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Link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8402176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9F2B0E-E230-40E4-83F5-70F7DDB13874}"/>
              </a:ext>
            </a:extLst>
          </p:cNvPr>
          <p:cNvGrpSpPr/>
          <p:nvPr/>
        </p:nvGrpSpPr>
        <p:grpSpPr>
          <a:xfrm>
            <a:off x="1001644" y="2025834"/>
            <a:ext cx="2160000" cy="2806331"/>
            <a:chOff x="787400" y="1702669"/>
            <a:chExt cx="2160000" cy="280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709E92-287D-444D-9E32-DB75A248E4CD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17844-CD35-415F-8929-A2DCA7846328}"/>
                </a:ext>
              </a:extLst>
            </p:cNvPr>
            <p:cNvSpPr txBox="1"/>
            <p:nvPr/>
          </p:nvSpPr>
          <p:spPr>
            <a:xfrm>
              <a:off x="1082016" y="295194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진행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프로세스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C91C10-162E-40B4-9BA3-AB7C7FF9141A}"/>
                </a:ext>
              </a:extLst>
            </p:cNvPr>
            <p:cNvSpPr txBox="1"/>
            <p:nvPr/>
          </p:nvSpPr>
          <p:spPr>
            <a:xfrm>
              <a:off x="1185162" y="1702669"/>
              <a:ext cx="1364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Part4.</a:t>
              </a:r>
              <a:endParaRPr lang="ko-KR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3829292" y="1396558"/>
            <a:ext cx="7454441" cy="3770263"/>
            <a:chOff x="1103979" y="1282258"/>
            <a:chExt cx="7454441" cy="37702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75225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6277396" y="2672165"/>
            <a:ext cx="2266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ko-KR" altLang="en-US" sz="2800" dirty="0">
                <a:solidFill>
                  <a:schemeClr val="bg1"/>
                </a:solidFill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40592904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886347-810C-4FA6-8642-54C0EF07194D}"/>
              </a:ext>
            </a:extLst>
          </p:cNvPr>
          <p:cNvCxnSpPr>
            <a:cxnSpLocks/>
          </p:cNvCxnSpPr>
          <p:nvPr/>
        </p:nvCxnSpPr>
        <p:spPr>
          <a:xfrm flipH="1">
            <a:off x="5515756" y="3109913"/>
            <a:ext cx="1525754" cy="130692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개발 후기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D37AC-531B-4AC5-B347-0CF6B5AFC2DA}"/>
              </a:ext>
            </a:extLst>
          </p:cNvPr>
          <p:cNvSpPr txBox="1"/>
          <p:nvPr/>
        </p:nvSpPr>
        <p:spPr>
          <a:xfrm>
            <a:off x="8461311" y="3958811"/>
            <a:ext cx="3568764" cy="267765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프로젝트를 진행하면서 수업시간에 이해가 잘 되지 않았던 부분들을 코드를 직접 작성해보며 이해할 수 있었고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MVC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패턴을 이해할 수 있는 시간이었다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중간에 컬럼을 추가하면서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apper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같이 수정하게 되었는데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초기에 필요한 데이터가 무엇인지 꼼꼼하게 파악하고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설계를 하는 것이 중요하다는 것을 느낄 수 있었다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또한 품절처리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상품후기 등 쇼핑몰의 다양한 기능들을 기회가 된다면 추후 프로젝트에는 구현해보고 싶다는 생각이 들었다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80FDDA-79AC-410E-BDE0-80897BE8AEEE}"/>
              </a:ext>
            </a:extLst>
          </p:cNvPr>
          <p:cNvSpPr txBox="1"/>
          <p:nvPr/>
        </p:nvSpPr>
        <p:spPr>
          <a:xfrm>
            <a:off x="8461311" y="1598853"/>
            <a:ext cx="3568764" cy="20313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기간이 짧아 계획단계에서 정확히 정하지 못하고 시작한 것이 조금 아쉬웠고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하나하나 기능이 구현될 때마다 재미있었다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MVC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더 잘 이해할 수 있었던 좋은 프로젝트 경험이었고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아직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ajax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이해도가 낮아 이번 프로젝트에서는 활용을 못했지만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다음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전에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더 공부해서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ajax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도 활용하고자 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60CAA-725A-4674-A518-D1E9360030F2}"/>
              </a:ext>
            </a:extLst>
          </p:cNvPr>
          <p:cNvGrpSpPr/>
          <p:nvPr/>
        </p:nvGrpSpPr>
        <p:grpSpPr>
          <a:xfrm>
            <a:off x="4203565" y="2168594"/>
            <a:ext cx="4007933" cy="3295832"/>
            <a:chOff x="3560349" y="2151987"/>
            <a:chExt cx="5173800" cy="418304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DBD93F7-FEDE-4208-85C1-555FD4718495}"/>
                </a:ext>
              </a:extLst>
            </p:cNvPr>
            <p:cNvCxnSpPr>
              <a:cxnSpLocks/>
            </p:cNvCxnSpPr>
            <p:nvPr/>
          </p:nvCxnSpPr>
          <p:spPr>
            <a:xfrm>
              <a:off x="5121722" y="3396448"/>
              <a:ext cx="2036389" cy="1674304"/>
            </a:xfrm>
            <a:prstGeom prst="line">
              <a:avLst/>
            </a:prstGeom>
            <a:ln>
              <a:solidFill>
                <a:srgbClr val="655D5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ED8EF2-4835-49DE-89AB-3A66CA346A8B}"/>
                </a:ext>
              </a:extLst>
            </p:cNvPr>
            <p:cNvSpPr/>
            <p:nvPr/>
          </p:nvSpPr>
          <p:spPr>
            <a:xfrm>
              <a:off x="3560349" y="4576267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FE21F9E-F31B-4705-A6AF-73E00D21207F}"/>
                </a:ext>
              </a:extLst>
            </p:cNvPr>
            <p:cNvSpPr/>
            <p:nvPr/>
          </p:nvSpPr>
          <p:spPr>
            <a:xfrm>
              <a:off x="6975383" y="2151987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3A2B3F1-EE13-4D84-8849-F85444E0442E}"/>
                </a:ext>
              </a:extLst>
            </p:cNvPr>
            <p:cNvSpPr/>
            <p:nvPr/>
          </p:nvSpPr>
          <p:spPr>
            <a:xfrm>
              <a:off x="6975383" y="4576267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D7A2D4-9D3D-4C7B-A5E4-49A812C22215}"/>
                </a:ext>
              </a:extLst>
            </p:cNvPr>
            <p:cNvSpPr txBox="1"/>
            <p:nvPr/>
          </p:nvSpPr>
          <p:spPr>
            <a:xfrm>
              <a:off x="7223823" y="2731552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lt"/>
                </a:rPr>
                <a:t>박수진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7AAAAC-DB4B-46DE-B4F6-83ACA4575C97}"/>
                </a:ext>
              </a:extLst>
            </p:cNvPr>
            <p:cNvSpPr txBox="1"/>
            <p:nvPr/>
          </p:nvSpPr>
          <p:spPr>
            <a:xfrm>
              <a:off x="3821490" y="5182162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lt"/>
                </a:rPr>
                <a:t>박효정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5AFE3B-F576-4BCD-800F-B9617B04B405}"/>
                </a:ext>
              </a:extLst>
            </p:cNvPr>
            <p:cNvSpPr txBox="1"/>
            <p:nvPr/>
          </p:nvSpPr>
          <p:spPr>
            <a:xfrm>
              <a:off x="7236523" y="5183857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lt"/>
                </a:rPr>
                <a:t>김서영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408D8F-C4C5-4069-9843-E05507A24D4F}"/>
                </a:ext>
              </a:extLst>
            </p:cNvPr>
            <p:cNvSpPr/>
            <p:nvPr/>
          </p:nvSpPr>
          <p:spPr>
            <a:xfrm>
              <a:off x="3560349" y="2151987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5855E5-4789-4C5C-98B3-32FC47BEDAEF}"/>
                </a:ext>
              </a:extLst>
            </p:cNvPr>
            <p:cNvSpPr txBox="1"/>
            <p:nvPr/>
          </p:nvSpPr>
          <p:spPr>
            <a:xfrm>
              <a:off x="3806937" y="2758893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lt"/>
                </a:rPr>
                <a:t>박주영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B1DF88-AAAB-41B6-8037-3939271076C6}"/>
              </a:ext>
            </a:extLst>
          </p:cNvPr>
          <p:cNvSpPr txBox="1"/>
          <p:nvPr/>
        </p:nvSpPr>
        <p:spPr>
          <a:xfrm>
            <a:off x="332536" y="3958811"/>
            <a:ext cx="3568764" cy="16004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여태까지 배웠던 내용으로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패턴을 사용한 프로젝트를 진행했는데 이해가 되지 않는 부분은 복습하면서 이해할 수 있었던 좋은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시간이었다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이번에는 시간이 촉박했는데 다음 프로젝트에는 시간 분배를 잘 해서 여유롭게 프로젝트를 마치고 싶다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458798-48B0-4481-8971-D20E710274E6}"/>
              </a:ext>
            </a:extLst>
          </p:cNvPr>
          <p:cNvSpPr txBox="1"/>
          <p:nvPr/>
        </p:nvSpPr>
        <p:spPr>
          <a:xfrm>
            <a:off x="332536" y="1598853"/>
            <a:ext cx="3568764" cy="181588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시작 전 충분한 회의를 통해 기본적 틀을 제대로 잡고 시작하는 게 중요하다고 느꼈고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기능을 구현하며 중간중간 시행착오도 많았지만 팀원들의 도움으로 해결할 수 있었다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마지막 프로젝트 때에는 이러한 점을 보완하여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때보다 더 완성도 높은 결과물을 낼 수 있도록 노력하겠다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027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554F4D"/>
                </a:solidFill>
              </a:rPr>
              <a:t>Part 1 </a:t>
            </a:r>
            <a:r>
              <a:rPr lang="ko-KR" altLang="en-US" sz="1100" dirty="0">
                <a:solidFill>
                  <a:srgbClr val="554F4D"/>
                </a:solidFill>
              </a:rPr>
              <a:t>프로젝트 개요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79F379-2E9B-491E-B893-0E0E9B5EEDC1}"/>
              </a:ext>
            </a:extLst>
          </p:cNvPr>
          <p:cNvGrpSpPr/>
          <p:nvPr/>
        </p:nvGrpSpPr>
        <p:grpSpPr>
          <a:xfrm>
            <a:off x="811410" y="3116582"/>
            <a:ext cx="11099320" cy="3050538"/>
            <a:chOff x="811410" y="3004822"/>
            <a:chExt cx="11099320" cy="30505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EA076D4-0290-4636-8CF6-DA2C8043D86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7D38037-9F81-40BA-A228-F6BEFBE2E34B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25CE6C-D032-42BE-81B2-82DB3F9CE85E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D13F68-CDE5-47AB-9C56-8EB29EA1BD6C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BBF00AA-8002-42D5-97E8-81C451B060AF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FB7F73A-9E5A-4736-BAFE-217E0E7BF445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5F5705-9566-46E1-B7EB-E750E86DCF93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F22B36-C7F4-4470-9199-9FA1E8301E6E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17579A-DCB0-4AAE-A34D-3A30F331161B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7D3F60-8C3B-4802-AC32-5C0237D55B5E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8C0E608-D9A8-427F-8E6C-842256C9451B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2D6899-C951-46C6-95BA-F4D298449135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1C1B0C-789F-4300-AA0D-EB4C1D0486FD}"/>
                </a:ext>
              </a:extLst>
            </p:cNvPr>
            <p:cNvSpPr txBox="1"/>
            <p:nvPr/>
          </p:nvSpPr>
          <p:spPr>
            <a:xfrm>
              <a:off x="1495901" y="3228944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일차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EAAEE-192E-4033-A553-DEEA123BD43F}"/>
                </a:ext>
              </a:extLst>
            </p:cNvPr>
            <p:cNvSpPr txBox="1"/>
            <p:nvPr/>
          </p:nvSpPr>
          <p:spPr>
            <a:xfrm>
              <a:off x="3715991" y="3228944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일차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0FA524-44A5-475D-91FE-1C3B43EED020}"/>
                </a:ext>
              </a:extLst>
            </p:cNvPr>
            <p:cNvSpPr txBox="1"/>
            <p:nvPr/>
          </p:nvSpPr>
          <p:spPr>
            <a:xfrm>
              <a:off x="5936081" y="3228944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6</a:t>
              </a:r>
              <a:r>
                <a:rPr lang="ko-KR" altLang="en-US" sz="2000" dirty="0">
                  <a:solidFill>
                    <a:srgbClr val="554F4D"/>
                  </a:solidFill>
                </a:rPr>
                <a:t>일차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1E6601-5D2D-4566-AA14-2E3C4ACB80F2}"/>
                </a:ext>
              </a:extLst>
            </p:cNvPr>
            <p:cNvSpPr txBox="1"/>
            <p:nvPr/>
          </p:nvSpPr>
          <p:spPr>
            <a:xfrm>
              <a:off x="8156171" y="3228944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8</a:t>
              </a:r>
              <a:r>
                <a:rPr lang="ko-KR" altLang="en-US" sz="2000" dirty="0">
                  <a:solidFill>
                    <a:srgbClr val="554F4D"/>
                  </a:solidFill>
                </a:rPr>
                <a:t>일차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B8B0EF-E0E8-46DA-B738-1C466801C711}"/>
                </a:ext>
              </a:extLst>
            </p:cNvPr>
            <p:cNvSpPr txBox="1"/>
            <p:nvPr/>
          </p:nvSpPr>
          <p:spPr>
            <a:xfrm>
              <a:off x="10305730" y="3228944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10</a:t>
              </a:r>
              <a:r>
                <a:rPr lang="ko-KR" altLang="en-US" sz="2000" dirty="0">
                  <a:solidFill>
                    <a:schemeClr val="bg1"/>
                  </a:solidFill>
                </a:rPr>
                <a:t>일차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2035284" y="1793925"/>
            <a:ext cx="824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54F4D"/>
                </a:solidFill>
              </a:rPr>
              <a:t>SHOES MARKET</a:t>
            </a:r>
            <a:r>
              <a:rPr lang="ko-KR" altLang="en-US" sz="4000" b="1" dirty="0">
                <a:solidFill>
                  <a:srgbClr val="554F4D"/>
                </a:solidFill>
              </a:rPr>
              <a:t> 사이트 개발 일정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F45EBD-63EC-4384-A731-1993017A7167}"/>
              </a:ext>
            </a:extLst>
          </p:cNvPr>
          <p:cNvSpPr/>
          <p:nvPr/>
        </p:nvSpPr>
        <p:spPr>
          <a:xfrm>
            <a:off x="818442" y="3992281"/>
            <a:ext cx="2210400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주제 선정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rgbClr val="24292F"/>
                </a:solidFill>
                <a:latin typeface="Noto Sans KR"/>
              </a:rPr>
              <a:t>구현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9695510" y="5228637"/>
            <a:ext cx="2214000" cy="848350"/>
          </a:xfrm>
          <a:prstGeom prst="rect">
            <a:avLst/>
          </a:prstGeom>
          <a:solidFill>
            <a:srgbClr val="D0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코드 취합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오류 확인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2B1C5D-AEA3-418A-B065-D970FB21DE04}"/>
              </a:ext>
            </a:extLst>
          </p:cNvPr>
          <p:cNvSpPr/>
          <p:nvPr/>
        </p:nvSpPr>
        <p:spPr>
          <a:xfrm>
            <a:off x="3034638" y="4395527"/>
            <a:ext cx="4428000" cy="848350"/>
          </a:xfrm>
          <a:prstGeom prst="rect">
            <a:avLst/>
          </a:prstGeom>
          <a:solidFill>
            <a:srgbClr val="F2E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24292F"/>
                </a:solidFill>
                <a:latin typeface="Noto Sans KR"/>
              </a:rPr>
              <a:t>Back-End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6F6B3E-F6B9-4529-B87C-1F336E57A539}"/>
              </a:ext>
            </a:extLst>
          </p:cNvPr>
          <p:cNvSpPr/>
          <p:nvPr/>
        </p:nvSpPr>
        <p:spPr>
          <a:xfrm>
            <a:off x="7465540" y="4798159"/>
            <a:ext cx="2224800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Front-End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</a:t>
            </a:r>
            <a:r>
              <a:rPr lang="en-US" altLang="ko-KR" sz="3600" dirty="0" smtClean="0">
                <a:solidFill>
                  <a:srgbClr val="554F4D"/>
                </a:solidFill>
              </a:rPr>
              <a:t>) </a:t>
            </a:r>
            <a:r>
              <a:rPr lang="ko-KR" altLang="en-US" sz="3600" dirty="0">
                <a:solidFill>
                  <a:srgbClr val="554F4D"/>
                </a:solidFill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67567" y="1731971"/>
            <a:ext cx="2947543" cy="4326057"/>
            <a:chOff x="867567" y="1535019"/>
            <a:chExt cx="2947543" cy="4326057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867567" y="1535019"/>
              <a:ext cx="2947543" cy="3048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765699" y="5095926"/>
              <a:ext cx="1151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+mn-ea"/>
                </a:rPr>
                <a:t>Back-End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917887" y="5553299"/>
              <a:ext cx="2846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4779709" y="1731971"/>
            <a:ext cx="2947543" cy="4326057"/>
            <a:chOff x="4622228" y="1535019"/>
            <a:chExt cx="2947543" cy="4326057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489615" y="5069599"/>
              <a:ext cx="1212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Front-End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8691850" y="1731971"/>
            <a:ext cx="2947543" cy="4326057"/>
            <a:chOff x="8376889" y="1535019"/>
            <a:chExt cx="2947543" cy="4326057"/>
          </a:xfrm>
        </p:grpSpPr>
        <p:sp>
          <p:nvSpPr>
            <p:cNvPr id="26" name="正方形/長方形 13">
              <a:extLst>
                <a:ext uri="{FF2B5EF4-FFF2-40B4-BE49-F238E27FC236}">
                  <a16:creationId xmlns:a16="http://schemas.microsoft.com/office/drawing/2014/main" id="{90CF0B19-5523-4CBD-9146-213D1ABE9DA7}"/>
                </a:ext>
              </a:extLst>
            </p:cNvPr>
            <p:cNvSpPr/>
            <p:nvPr/>
          </p:nvSpPr>
          <p:spPr>
            <a:xfrm>
              <a:off x="8376889" y="1535019"/>
              <a:ext cx="2947543" cy="3048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9491266" y="5090847"/>
              <a:ext cx="71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+mn-ea"/>
                </a:rPr>
                <a:t>Tools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427209" y="5553299"/>
              <a:ext cx="2846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CSS3 로고">
            <a:extLst>
              <a:ext uri="{FF2B5EF4-FFF2-40B4-BE49-F238E27FC236}">
                <a16:creationId xmlns:a16="http://schemas.microsoft.com/office/drawing/2014/main" id="{D292CDD2-6F4C-43DD-8355-6308964DE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90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ML 기초-2 | 준혁이의 코딩노트">
            <a:extLst>
              <a:ext uri="{FF2B5EF4-FFF2-40B4-BE49-F238E27FC236}">
                <a16:creationId xmlns:a16="http://schemas.microsoft.com/office/drawing/2014/main" id="{C46B6236-D251-4790-9192-141C4F01D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7" r="32746"/>
          <a:stretch/>
        </p:blipFill>
        <p:spPr bwMode="auto">
          <a:xfrm>
            <a:off x="6481225" y="2086933"/>
            <a:ext cx="757278" cy="114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 de CSS: la historia y el significado del logotipo, la marca y el ...">
            <a:extLst>
              <a:ext uri="{FF2B5EF4-FFF2-40B4-BE49-F238E27FC236}">
                <a16:creationId xmlns:a16="http://schemas.microsoft.com/office/drawing/2014/main" id="{6B5B8B0A-EC5D-4493-814C-522994294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1668"/>
          <a:stretch/>
        </p:blipFill>
        <p:spPr bwMode="auto">
          <a:xfrm>
            <a:off x="5239288" y="2165321"/>
            <a:ext cx="931094" cy="9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 logo">
            <a:extLst>
              <a:ext uri="{FF2B5EF4-FFF2-40B4-BE49-F238E27FC236}">
                <a16:creationId xmlns:a16="http://schemas.microsoft.com/office/drawing/2014/main" id="{D9A06D47-1C31-4AEB-B47B-42DC7A7A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9" y="1984571"/>
            <a:ext cx="1523556" cy="9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자바스크립트">
            <a:extLst>
              <a:ext uri="{FF2B5EF4-FFF2-40B4-BE49-F238E27FC236}">
                <a16:creationId xmlns:a16="http://schemas.microsoft.com/office/drawing/2014/main" id="{C343D1E2-26E2-4902-A78E-C36CD853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29" y="34784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Eclipse logo - Best Java IDE - Edureka">
            <a:extLst>
              <a:ext uri="{FF2B5EF4-FFF2-40B4-BE49-F238E27FC236}">
                <a16:creationId xmlns:a16="http://schemas.microsoft.com/office/drawing/2014/main" id="{BF310982-39A1-4148-A6BB-5DBE775C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68" y="2797661"/>
            <a:ext cx="944472" cy="8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Jdeveloper - Best Java IDE - Edureka">
            <a:extLst>
              <a:ext uri="{FF2B5EF4-FFF2-40B4-BE49-F238E27FC236}">
                <a16:creationId xmlns:a16="http://schemas.microsoft.com/office/drawing/2014/main" id="{3873A2BB-2DFC-4AF0-9BF0-71B58192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8" y="3178783"/>
            <a:ext cx="1238560" cy="12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[서버] Web 서버, Web Application 서버 _ apache, tomcat">
            <a:extLst>
              <a:ext uri="{FF2B5EF4-FFF2-40B4-BE49-F238E27FC236}">
                <a16:creationId xmlns:a16="http://schemas.microsoft.com/office/drawing/2014/main" id="{B0A8211E-82C7-44A2-915A-1A4DAF10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75" y="3085978"/>
            <a:ext cx="1424170" cy="14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Bootstrap 4 Icon at Vectorified.com | Collection of Bootstrap 4 Icon ...">
            <a:extLst>
              <a:ext uri="{FF2B5EF4-FFF2-40B4-BE49-F238E27FC236}">
                <a16:creationId xmlns:a16="http://schemas.microsoft.com/office/drawing/2014/main" id="{5718838B-E329-4F71-92A9-E03D1EC45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9288" y="3442505"/>
            <a:ext cx="989716" cy="9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windows логотип PNG">
            <a:extLst>
              <a:ext uri="{FF2B5EF4-FFF2-40B4-BE49-F238E27FC236}">
                <a16:creationId xmlns:a16="http://schemas.microsoft.com/office/drawing/2014/main" id="{0AAA07C1-6F21-452D-8E1F-CAA3F275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75" y="2710315"/>
            <a:ext cx="944472" cy="103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テキスト ボックス 17">
            <a:extLst>
              <a:ext uri="{FF2B5EF4-FFF2-40B4-BE49-F238E27FC236}">
                <a16:creationId xmlns:a16="http://schemas.microsoft.com/office/drawing/2014/main" id="{E1B4473D-2F5E-4966-B3E9-BDAADDC97100}"/>
              </a:ext>
            </a:extLst>
          </p:cNvPr>
          <p:cNvSpPr txBox="1"/>
          <p:nvPr/>
        </p:nvSpPr>
        <p:spPr>
          <a:xfrm>
            <a:off x="9058158" y="3725128"/>
            <a:ext cx="8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Eclipse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9" name="テキスト ボックス 17">
            <a:extLst>
              <a:ext uri="{FF2B5EF4-FFF2-40B4-BE49-F238E27FC236}">
                <a16:creationId xmlns:a16="http://schemas.microsoft.com/office/drawing/2014/main" id="{87EA3E2E-5E27-43EE-B2E9-5490D931BEA0}"/>
              </a:ext>
            </a:extLst>
          </p:cNvPr>
          <p:cNvSpPr txBox="1"/>
          <p:nvPr/>
        </p:nvSpPr>
        <p:spPr>
          <a:xfrm>
            <a:off x="10348775" y="3735925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Window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51" name="テキスト ボックス 17">
            <a:extLst>
              <a:ext uri="{FF2B5EF4-FFF2-40B4-BE49-F238E27FC236}">
                <a16:creationId xmlns:a16="http://schemas.microsoft.com/office/drawing/2014/main" id="{83A6DAC2-E40B-4DDA-ACC5-C6EDD60AFE2B}"/>
              </a:ext>
            </a:extLst>
          </p:cNvPr>
          <p:cNvSpPr txBox="1"/>
          <p:nvPr/>
        </p:nvSpPr>
        <p:spPr>
          <a:xfrm>
            <a:off x="6258705" y="4034891"/>
            <a:ext cx="120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JavaScript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67777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54F4D"/>
                </a:solidFill>
              </a:rPr>
              <a:t>3) </a:t>
            </a:r>
            <a:r>
              <a:rPr lang="ko-KR" altLang="en-US" sz="3600" dirty="0">
                <a:solidFill>
                  <a:srgbClr val="554F4D"/>
                </a:solidFill>
              </a:rPr>
              <a:t>업무 분장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 </a:t>
            </a:r>
            <a:r>
              <a:rPr lang="ko-KR" altLang="en-US" sz="1100" dirty="0">
                <a:solidFill>
                  <a:srgbClr val="554F4D"/>
                </a:solidFill>
              </a:rPr>
              <a:t>프로젝트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B038E8-67E0-4FB6-AED9-65B1BB54CC76}"/>
              </a:ext>
            </a:extLst>
          </p:cNvPr>
          <p:cNvGrpSpPr/>
          <p:nvPr/>
        </p:nvGrpSpPr>
        <p:grpSpPr>
          <a:xfrm>
            <a:off x="1390650" y="1625599"/>
            <a:ext cx="10033000" cy="4667460"/>
            <a:chOff x="1524000" y="1625599"/>
            <a:chExt cx="10033000" cy="466746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2B3395-9F3E-4374-AA6D-7D2371DBDAC9}"/>
                </a:ext>
              </a:extLst>
            </p:cNvPr>
            <p:cNvSpPr/>
            <p:nvPr/>
          </p:nvSpPr>
          <p:spPr>
            <a:xfrm>
              <a:off x="1524000" y="1625600"/>
              <a:ext cx="4902200" cy="22351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3D7E4C8-7F86-4B50-A388-6E14051A0D6E}"/>
                </a:ext>
              </a:extLst>
            </p:cNvPr>
            <p:cNvSpPr/>
            <p:nvPr/>
          </p:nvSpPr>
          <p:spPr>
            <a:xfrm>
              <a:off x="6654800" y="1625599"/>
              <a:ext cx="4902200" cy="22351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8630FB-F979-495C-9BB0-BD1C9C89898E}"/>
                </a:ext>
              </a:extLst>
            </p:cNvPr>
            <p:cNvSpPr/>
            <p:nvPr/>
          </p:nvSpPr>
          <p:spPr>
            <a:xfrm>
              <a:off x="1524000" y="4057864"/>
              <a:ext cx="4902200" cy="22351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C993775-D50B-4FF6-9013-949348121B29}"/>
                </a:ext>
              </a:extLst>
            </p:cNvPr>
            <p:cNvSpPr/>
            <p:nvPr/>
          </p:nvSpPr>
          <p:spPr>
            <a:xfrm>
              <a:off x="6654800" y="4057864"/>
              <a:ext cx="4902200" cy="22351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53382A9-189C-4D3A-B323-6960F9FC5BFD}"/>
                </a:ext>
              </a:extLst>
            </p:cNvPr>
            <p:cNvGrpSpPr/>
            <p:nvPr/>
          </p:nvGrpSpPr>
          <p:grpSpPr>
            <a:xfrm>
              <a:off x="5247103" y="3278444"/>
              <a:ext cx="1107996" cy="482600"/>
              <a:chOff x="5502888" y="3267977"/>
              <a:chExt cx="1107996" cy="482600"/>
            </a:xfrm>
            <a:solidFill>
              <a:schemeClr val="accent5"/>
            </a:solidFill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EC6DCF-4B5E-466D-A433-5047D79A446E}"/>
                  </a:ext>
                </a:extLst>
              </p:cNvPr>
              <p:cNvSpPr/>
              <p:nvPr/>
            </p:nvSpPr>
            <p:spPr>
              <a:xfrm>
                <a:off x="5819140" y="3267977"/>
                <a:ext cx="482600" cy="482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E12AC6-ADE2-4640-B928-B8521CBE02CB}"/>
                  </a:ext>
                </a:extLst>
              </p:cNvPr>
              <p:cNvSpPr txBox="1"/>
              <p:nvPr/>
            </p:nvSpPr>
            <p:spPr>
              <a:xfrm>
                <a:off x="5502888" y="3278444"/>
                <a:ext cx="1107996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554F4D"/>
                    </a:solidFill>
                  </a:rPr>
                  <a:t>김서영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C65771C-91AB-483E-8EE4-D7D8B01D66B1}"/>
                </a:ext>
              </a:extLst>
            </p:cNvPr>
            <p:cNvGrpSpPr/>
            <p:nvPr/>
          </p:nvGrpSpPr>
          <p:grpSpPr>
            <a:xfrm>
              <a:off x="6738149" y="3287026"/>
              <a:ext cx="1107996" cy="482600"/>
              <a:chOff x="5506945" y="3267977"/>
              <a:chExt cx="1107996" cy="482600"/>
            </a:xfrm>
            <a:solidFill>
              <a:schemeClr val="accent5"/>
            </a:solidFill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215D219-DA1D-4A8C-BB32-6288ED142228}"/>
                  </a:ext>
                </a:extLst>
              </p:cNvPr>
              <p:cNvSpPr/>
              <p:nvPr/>
            </p:nvSpPr>
            <p:spPr>
              <a:xfrm>
                <a:off x="5819140" y="3267977"/>
                <a:ext cx="482600" cy="482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634848-74B2-446E-AF9B-8496A44754DB}"/>
                  </a:ext>
                </a:extLst>
              </p:cNvPr>
              <p:cNvSpPr txBox="1"/>
              <p:nvPr/>
            </p:nvSpPr>
            <p:spPr>
              <a:xfrm>
                <a:off x="5506945" y="3278444"/>
                <a:ext cx="1107996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554F4D"/>
                    </a:solidFill>
                  </a:rPr>
                  <a:t>박수진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A729A98-DE6E-4B70-B5E0-02A8F0267C9E}"/>
                </a:ext>
              </a:extLst>
            </p:cNvPr>
            <p:cNvGrpSpPr/>
            <p:nvPr/>
          </p:nvGrpSpPr>
          <p:grpSpPr>
            <a:xfrm>
              <a:off x="4757907" y="4132317"/>
              <a:ext cx="1602256" cy="482600"/>
              <a:chOff x="5819140" y="3267977"/>
              <a:chExt cx="1602256" cy="482600"/>
            </a:xfrm>
            <a:solidFill>
              <a:schemeClr val="accent5"/>
            </a:solidFill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0D2830B-7C43-4EAB-98B4-8F0C738E66D3}"/>
                  </a:ext>
                </a:extLst>
              </p:cNvPr>
              <p:cNvSpPr/>
              <p:nvPr/>
            </p:nvSpPr>
            <p:spPr>
              <a:xfrm>
                <a:off x="5819140" y="3267977"/>
                <a:ext cx="482600" cy="482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7A1D23-4B94-4134-95CC-954678F394D5}"/>
                  </a:ext>
                </a:extLst>
              </p:cNvPr>
              <p:cNvSpPr txBox="1"/>
              <p:nvPr/>
            </p:nvSpPr>
            <p:spPr>
              <a:xfrm>
                <a:off x="6313400" y="3276603"/>
                <a:ext cx="1107996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554F4D"/>
                    </a:solidFill>
                  </a:rPr>
                  <a:t>박주영</a:t>
                </a:r>
                <a:endParaRPr lang="ko-KR" altLang="en-US" sz="1600" b="1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86B60B8-5964-4C34-827E-57817B340560}"/>
                </a:ext>
              </a:extLst>
            </p:cNvPr>
            <p:cNvGrpSpPr/>
            <p:nvPr/>
          </p:nvGrpSpPr>
          <p:grpSpPr>
            <a:xfrm>
              <a:off x="6741653" y="4130476"/>
              <a:ext cx="1158728" cy="482600"/>
              <a:chOff x="5143012" y="3267977"/>
              <a:chExt cx="1158728" cy="482600"/>
            </a:xfrm>
            <a:solidFill>
              <a:schemeClr val="accent5"/>
            </a:solidFill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7975131-DF2D-4DA0-AA66-520A41C062FE}"/>
                  </a:ext>
                </a:extLst>
              </p:cNvPr>
              <p:cNvSpPr/>
              <p:nvPr/>
            </p:nvSpPr>
            <p:spPr>
              <a:xfrm>
                <a:off x="5819140" y="3267977"/>
                <a:ext cx="482600" cy="482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CE2EEC-0BBC-4094-B3A3-5DC283EF0988}"/>
                  </a:ext>
                </a:extLst>
              </p:cNvPr>
              <p:cNvSpPr txBox="1"/>
              <p:nvPr/>
            </p:nvSpPr>
            <p:spPr>
              <a:xfrm>
                <a:off x="5143012" y="3278444"/>
                <a:ext cx="1107996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b="1" dirty="0">
                    <a:solidFill>
                      <a:srgbClr val="554F4D"/>
                    </a:solidFill>
                  </a:rPr>
                  <a:t>박효정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4DAB71-2349-4C90-95DD-C6C3C1C40A8D}"/>
                </a:ext>
              </a:extLst>
            </p:cNvPr>
            <p:cNvSpPr txBox="1"/>
            <p:nvPr/>
          </p:nvSpPr>
          <p:spPr>
            <a:xfrm>
              <a:off x="1749870" y="1975287"/>
              <a:ext cx="3002745" cy="1891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상품 조회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검색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주문 내역 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관리자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–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상품 등록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관리자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–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 정보 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마이페이지 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작성 게시글 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8DD9B1-AAF8-4F71-956B-655063F07A6F}"/>
                </a:ext>
              </a:extLst>
            </p:cNvPr>
            <p:cNvSpPr txBox="1"/>
            <p:nvPr/>
          </p:nvSpPr>
          <p:spPr>
            <a:xfrm>
              <a:off x="8045769" y="1914302"/>
              <a:ext cx="350288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문의 게시판 등록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문의 게시판 삭제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검색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공지사항 조회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검색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공지사항 등록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문의 게시판 답글 등록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F569A2-D51B-4E9D-8B69-3C681EA1103D}"/>
                </a:ext>
              </a:extLst>
            </p:cNvPr>
            <p:cNvSpPr txBox="1"/>
            <p:nvPr/>
          </p:nvSpPr>
          <p:spPr>
            <a:xfrm>
              <a:off x="1749870" y="4405272"/>
              <a:ext cx="2542684" cy="15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장바구니 담기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장바구니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상품 주문 및 결제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주문 내역 조회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FECC9-D469-4444-B844-C0A57661CE76}"/>
                </a:ext>
              </a:extLst>
            </p:cNvPr>
            <p:cNvSpPr txBox="1"/>
            <p:nvPr/>
          </p:nvSpPr>
          <p:spPr>
            <a:xfrm>
              <a:off x="8074023" y="4359560"/>
              <a:ext cx="2092239" cy="1891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회원가입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회원탈퇴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로그아웃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 정보 찾기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 정보 수정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마이페이지</a:t>
              </a:r>
              <a:endPara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1744252" y="4061091"/>
              <a:ext cx="1463862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554F4D"/>
                  </a:solidFill>
                </a:rPr>
                <a:t>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 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주문 관리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</a:t>
              </a:r>
              <a:endParaRPr lang="ko-KR" altLang="en-US" sz="1600" b="1" dirty="0">
                <a:solidFill>
                  <a:srgbClr val="554F4D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8030742" y="4068353"/>
              <a:ext cx="1463863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554F4D"/>
                  </a:solidFill>
                </a:rPr>
                <a:t>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 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회원 관리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</a:t>
              </a:r>
              <a:endParaRPr lang="ko-KR" altLang="en-US" sz="1600" b="1" dirty="0">
                <a:solidFill>
                  <a:srgbClr val="554F4D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8079977" y="1629342"/>
              <a:ext cx="1697902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554F4D"/>
                  </a:solidFill>
                </a:rPr>
                <a:t>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 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게시판 관리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</a:t>
              </a:r>
              <a:endParaRPr lang="ko-KR" altLang="en-US" sz="1600" b="1" dirty="0">
                <a:solidFill>
                  <a:srgbClr val="554F4D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1775596" y="1705390"/>
              <a:ext cx="1463863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554F4D"/>
                  </a:solidFill>
                </a:rPr>
                <a:t>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 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상품 관리 </a:t>
              </a:r>
              <a:r>
                <a:rPr lang="en-US" altLang="ko-KR" sz="1600" b="1" dirty="0">
                  <a:solidFill>
                    <a:srgbClr val="554F4D"/>
                  </a:solidFill>
                </a:rPr>
                <a:t>-</a:t>
              </a:r>
              <a:endParaRPr lang="ko-KR" altLang="en-US" sz="1600" b="1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9F2B0E-E230-40E4-83F5-70F7DDB13874}"/>
              </a:ext>
            </a:extLst>
          </p:cNvPr>
          <p:cNvGrpSpPr/>
          <p:nvPr/>
        </p:nvGrpSpPr>
        <p:grpSpPr>
          <a:xfrm>
            <a:off x="1001644" y="2025834"/>
            <a:ext cx="2160000" cy="2806331"/>
            <a:chOff x="787400" y="1702669"/>
            <a:chExt cx="2160000" cy="280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709E92-287D-444D-9E32-DB75A248E4CD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17844-CD35-415F-8929-A2DCA7846328}"/>
                </a:ext>
              </a:extLst>
            </p:cNvPr>
            <p:cNvSpPr txBox="1"/>
            <p:nvPr/>
          </p:nvSpPr>
          <p:spPr>
            <a:xfrm>
              <a:off x="1082016" y="2951946"/>
              <a:ext cx="16209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프로젝트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상세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C91C10-162E-40B4-9BA3-AB7C7FF9141A}"/>
                </a:ext>
              </a:extLst>
            </p:cNvPr>
            <p:cNvSpPr txBox="1"/>
            <p:nvPr/>
          </p:nvSpPr>
          <p:spPr>
            <a:xfrm>
              <a:off x="1185162" y="1702669"/>
              <a:ext cx="1364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Part2.</a:t>
              </a:r>
              <a:endParaRPr lang="ko-KR" alt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3829292" y="1396558"/>
            <a:ext cx="7454441" cy="3770263"/>
            <a:chOff x="1103979" y="1282258"/>
            <a:chExt cx="7454441" cy="37702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75225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6315356" y="2452337"/>
            <a:ext cx="3463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</a:p>
          <a:p>
            <a:endParaRPr lang="en-US" altLang="ko-KR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UI </a:t>
            </a:r>
            <a:r>
              <a:rPr lang="ko-KR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  <a:endParaRPr lang="en-US" altLang="ko-KR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 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설명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410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1) </a:t>
            </a:r>
            <a:r>
              <a:rPr lang="en-US" altLang="ko-KR" sz="36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sz="3600" dirty="0">
              <a:solidFill>
                <a:srgbClr val="554F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 </a:t>
            </a:r>
            <a:r>
              <a:rPr lang="ko-KR" altLang="en-US" sz="1100" dirty="0">
                <a:solidFill>
                  <a:srgbClr val="554F4D"/>
                </a:solidFill>
              </a:rPr>
              <a:t>프로젝트 상세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B4BAF-C01F-40F4-A32F-786D865E7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65" y="1189180"/>
            <a:ext cx="85350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913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1088</Words>
  <Application>Microsoft Office PowerPoint</Application>
  <PresentationFormat>와이드스크린</PresentationFormat>
  <Paragraphs>287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Noto Sans KR</vt:lpstr>
      <vt:lpstr>이롭게 바탕체 Medium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PARK JAE SUB</cp:lastModifiedBy>
  <cp:revision>92</cp:revision>
  <dcterms:created xsi:type="dcterms:W3CDTF">2020-05-03T01:37:17Z</dcterms:created>
  <dcterms:modified xsi:type="dcterms:W3CDTF">2023-11-01T02:09:33Z</dcterms:modified>
</cp:coreProperties>
</file>